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6"/>
  </p:handoutMasterIdLst>
  <p:sldIdLst>
    <p:sldId id="3156" r:id="rId3"/>
    <p:sldId id="3144" r:id="rId5"/>
    <p:sldId id="3157" r:id="rId6"/>
    <p:sldId id="3109" r:id="rId7"/>
    <p:sldId id="3116" r:id="rId8"/>
    <p:sldId id="3108" r:id="rId9"/>
    <p:sldId id="3112" r:id="rId10"/>
    <p:sldId id="3158" r:id="rId11"/>
    <p:sldId id="3110" r:id="rId12"/>
    <p:sldId id="3105" r:id="rId13"/>
    <p:sldId id="3114" r:id="rId14"/>
    <p:sldId id="3106" r:id="rId15"/>
    <p:sldId id="3159" r:id="rId16"/>
    <p:sldId id="3111" r:id="rId17"/>
    <p:sldId id="3104" r:id="rId18"/>
    <p:sldId id="3113" r:id="rId19"/>
    <p:sldId id="3115" r:id="rId20"/>
    <p:sldId id="3160" r:id="rId21"/>
    <p:sldId id="3107" r:id="rId22"/>
    <p:sldId id="3117" r:id="rId23"/>
    <p:sldId id="3103" r:id="rId24"/>
    <p:sldId id="3161" r:id="rId25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7BEC"/>
    <a:srgbClr val="F3C5BE"/>
    <a:srgbClr val="60AEA9"/>
    <a:srgbClr val="00B369"/>
    <a:srgbClr val="1A8CE1"/>
    <a:srgbClr val="FFFFFF"/>
    <a:srgbClr val="A78357"/>
    <a:srgbClr val="28C7D4"/>
    <a:srgbClr val="F94D4D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75" autoAdjust="0"/>
    <p:restoredTop sz="92986" autoAdjust="0"/>
  </p:normalViewPr>
  <p:slideViewPr>
    <p:cSldViewPr>
      <p:cViewPr varScale="1">
        <p:scale>
          <a:sx n="75" d="100"/>
          <a:sy n="75" d="100"/>
        </p:scale>
        <p:origin x="-120" y="-456"/>
      </p:cViewPr>
      <p:guideLst>
        <p:guide orient="horz" pos="328"/>
        <p:guide orient="horz" pos="4183"/>
        <p:guide pos="4050"/>
        <p:guide pos="557"/>
        <p:guide pos="7588"/>
        <p:guide pos="376"/>
        <p:guide pos="1350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handoutMaster" Target="handoutMasters/handoutMaster1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chemeClr val="accent1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微软雅黑" panose="020B0503020204020204" pitchFamily="34" charset="-122"/>
          <a:ea typeface="微软雅黑" panose="020B0503020204020204" pitchFamily="34" charset="-122"/>
          <a:cs typeface="+mn-ea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微软雅黑" panose="020B0503020204020204" pitchFamily="34" charset="-122"/>
          <a:ea typeface="微软雅黑" panose="020B0503020204020204" pitchFamily="34" charset="-122"/>
          <a:cs typeface="+mn-ea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accent3"/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微软雅黑" panose="020B0503020204020204" pitchFamily="34" charset="-122"/>
          <a:ea typeface="微软雅黑" panose="020B0503020204020204" pitchFamily="34" charset="-122"/>
          <a:cs typeface="+mn-ea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c:spPr>
          <c:explosion val="0"/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</c:dPt>
          <c:dPt>
            <c:idx val="2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</c:dPt>
          <c:dPt>
            <c:idx val="4"/>
            <c:bubble3D val="0"/>
            <c:spPr>
              <a:solidFill>
                <a:schemeClr val="accent4"/>
              </a:solidFill>
              <a:ln>
                <a:solidFill>
                  <a:schemeClr val="bg1"/>
                </a:solidFill>
              </a:ln>
            </c:spPr>
          </c:dPt>
          <c:dPt>
            <c:idx val="5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6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7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8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Pt>
            <c:idx val="9"/>
            <c:bubble3D val="0"/>
            <c:spPr>
              <a:solidFill>
                <a:schemeClr val="bg1">
                  <a:lumMod val="85000"/>
                </a:schemeClr>
              </a:solidFill>
              <a:ln>
                <a:solidFill>
                  <a:schemeClr val="bg1"/>
                </a:solidFill>
              </a:ln>
            </c:spPr>
          </c:dPt>
          <c:dLbls>
            <c:delete val="1"/>
          </c:dLbls>
          <c:val>
            <c:numRef>
              <c:f>Sheet1!$B$2:$B$11</c:f>
              <c:numCache>
                <c:formatCode>General</c:formatCode>
                <c:ptCount val="10"/>
                <c:pt idx="0">
                  <c:v>10</c:v>
                </c:pt>
                <c:pt idx="1">
                  <c:v>10</c:v>
                </c:pt>
                <c:pt idx="2">
                  <c:v>10</c:v>
                </c:pt>
                <c:pt idx="3">
                  <c:v>10</c:v>
                </c:pt>
                <c:pt idx="4">
                  <c:v>10</c:v>
                </c:pt>
                <c:pt idx="5">
                  <c:v>10</c:v>
                </c:pt>
                <c:pt idx="6">
                  <c:v>10</c:v>
                </c:pt>
                <c:pt idx="7">
                  <c:v>10</c:v>
                </c:pt>
                <c:pt idx="8">
                  <c:v>10</c:v>
                </c:pt>
                <c:pt idx="9">
                  <c:v>10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Sheet1!$A$2:$A$11</c15:sqref>
                        </c15:formulaRef>
                      </c:ext>
                    </c:extLst>
                    <c:strCache>
                      <c:ptCount val="10"/>
                      <c:pt idx="0">
                        <c:v>1st Qtr</c:v>
                      </c:pt>
                      <c:pt idx="1">
                        <c:v>2nd Qtr</c:v>
                      </c:pt>
                      <c:pt idx="2">
                        <c:v>1st Qtr</c:v>
                      </c:pt>
                      <c:pt idx="3">
                        <c:v>1st Qtr</c:v>
                      </c:pt>
                      <c:pt idx="4">
                        <c:v>1st Qtr</c:v>
                      </c:pt>
                      <c:pt idx="5">
                        <c:v>1st Qtr</c:v>
                      </c:pt>
                      <c:pt idx="6">
                        <c:v>1st Qtr</c:v>
                      </c:pt>
                      <c:pt idx="7">
                        <c:v>1st Qtr</c:v>
                      </c:pt>
                      <c:pt idx="8">
                        <c:v>1st Qtr</c:v>
                      </c:pt>
                      <c:pt idx="9">
                        <c:v>1st Qtr</c:v>
                      </c:pt>
                    </c:strCache>
                  </c:str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zero"/>
    <c:showDLblsOverMax val="0"/>
  </c:chart>
  <c:spPr>
    <a:ln>
      <a:noFill/>
    </a:ln>
  </c:spPr>
  <c:txPr>
    <a:bodyPr/>
    <a:lstStyle/>
    <a:p>
      <a:pPr>
        <a:defRPr lang="zh-CN" sz="1800" baseline="-25000">
          <a:latin typeface="微软雅黑" panose="020B0503020204020204" pitchFamily="34" charset="-122"/>
          <a:ea typeface="微软雅黑" panose="020B0503020204020204" pitchFamily="34" charset="-122"/>
          <a:cs typeface="+mn-ea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spPr>
            <a:solidFill>
              <a:schemeClr val="accent1"/>
            </a:solidFill>
          </c:spPr>
          <c:dLbls>
            <c:delete val="1"/>
          </c:dLbls>
          <c:val>
            <c:numRef>
              <c:f>Sheet1!$B$2:$B$6</c:f>
              <c:numCache>
                <c:formatCode>General</c:formatCode>
                <c:ptCount val="5"/>
                <c:pt idx="0">
                  <c:v>28</c:v>
                </c:pt>
                <c:pt idx="1">
                  <c:v>30</c:v>
                </c:pt>
                <c:pt idx="2">
                  <c:v>25</c:v>
                </c:pt>
                <c:pt idx="3">
                  <c:v>30</c:v>
                </c:pt>
                <c:pt idx="4">
                  <c:v>32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Series 1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numCache>
                      <c:formatCode>yyyy/m/d</c:formatCode>
                      <c:ptCount val="5"/>
                      <c:pt idx="0" c:formatCode="yyyy/m/d">
                        <c:v>37261</c:v>
                      </c:pt>
                      <c:pt idx="1" c:formatCode="yyyy/m/d">
                        <c:v>37262</c:v>
                      </c:pt>
                      <c:pt idx="2" c:formatCode="yyyy/m/d">
                        <c:v>37263</c:v>
                      </c:pt>
                      <c:pt idx="3" c:formatCode="yyyy/m/d">
                        <c:v>37264</c:v>
                      </c:pt>
                      <c:pt idx="4" c:formatCode="yyyy/m/d">
                        <c:v>37265</c:v>
                      </c:pt>
                    </c:numCache>
                  </c:numRef>
                </c15:cat>
              </c15:filteredCategoryTitle>
            </c:ext>
          </c:extLst>
        </c:ser>
        <c:ser>
          <c:idx val="1"/>
          <c:order val="1"/>
          <c:spPr>
            <a:solidFill>
              <a:schemeClr val="accent2"/>
            </a:solidFill>
          </c:spPr>
          <c:dLbls>
            <c:delete val="1"/>
          </c:dLbls>
          <c:val>
            <c:numRef>
              <c:f>Sheet1!$C$2:$C$6</c:f>
              <c:numCache>
                <c:formatCode>General</c:formatCode>
                <c:ptCount val="5"/>
                <c:pt idx="0">
                  <c:v>22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Series 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numCache>
                      <c:formatCode>yyyy/m/d</c:formatCode>
                      <c:ptCount val="5"/>
                      <c:pt idx="0" c:formatCode="yyyy/m/d">
                        <c:v>37261</c:v>
                      </c:pt>
                      <c:pt idx="1" c:formatCode="yyyy/m/d">
                        <c:v>37262</c:v>
                      </c:pt>
                      <c:pt idx="2" c:formatCode="yyyy/m/d">
                        <c:v>37263</c:v>
                      </c:pt>
                      <c:pt idx="3" c:formatCode="yyyy/m/d">
                        <c:v>37264</c:v>
                      </c:pt>
                      <c:pt idx="4" c:formatCode="yyyy/m/d">
                        <c:v>37265</c:v>
                      </c:pt>
                    </c:numCache>
                  </c:numRef>
                </c15:cat>
              </c15:filteredCategoryTitle>
            </c:ext>
          </c:extLst>
        </c:ser>
        <c:ser>
          <c:idx val="2"/>
          <c:order val="2"/>
          <c:spPr>
            <a:solidFill>
              <a:schemeClr val="accent3"/>
            </a:solidFill>
            <a:ln w="25400">
              <a:noFill/>
            </a:ln>
          </c:spPr>
          <c:dLbls>
            <c:delete val="1"/>
          </c:dLbls>
          <c:val>
            <c:numRef>
              <c:f>Sheet1!$D$2:$D$6</c:f>
              <c:numCache>
                <c:formatCode>General</c:formatCode>
                <c:ptCount val="5"/>
                <c:pt idx="0">
                  <c:v>15</c:v>
                </c:pt>
                <c:pt idx="1">
                  <c:v>15</c:v>
                </c:pt>
                <c:pt idx="2">
                  <c:v>15</c:v>
                </c:pt>
                <c:pt idx="3">
                  <c:v>19</c:v>
                </c:pt>
                <c:pt idx="4">
                  <c:v>18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Series 12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numCache>
                      <c:formatCode>yyyy/m/d</c:formatCode>
                      <c:ptCount val="5"/>
                      <c:pt idx="0" c:formatCode="yyyy/m/d">
                        <c:v>37261</c:v>
                      </c:pt>
                      <c:pt idx="1" c:formatCode="yyyy/m/d">
                        <c:v>37262</c:v>
                      </c:pt>
                      <c:pt idx="2" c:formatCode="yyyy/m/d">
                        <c:v>37263</c:v>
                      </c:pt>
                      <c:pt idx="3" c:formatCode="yyyy/m/d">
                        <c:v>37264</c:v>
                      </c:pt>
                      <c:pt idx="4" c:formatCode="yyyy/m/d">
                        <c:v>37265</c:v>
                      </c:pt>
                    </c:numCache>
                  </c:numRef>
                </c15:cat>
              </c15:filteredCategoryTitle>
            </c:ext>
          </c:extLst>
        </c:ser>
        <c:ser>
          <c:idx val="3"/>
          <c:order val="3"/>
          <c:spPr>
            <a:solidFill>
              <a:schemeClr val="accent4"/>
            </a:solidFill>
            <a:ln w="25400">
              <a:noFill/>
            </a:ln>
          </c:spPr>
          <c:dLbls>
            <c:delete val="1"/>
          </c:dLbls>
          <c:val>
            <c:numRef>
              <c:f>Sheet1!$E$2:$E$6</c:f>
              <c:numCache>
                <c:formatCode>General</c:formatCode>
                <c:ptCount val="5"/>
                <c:pt idx="0">
                  <c:v>20</c:v>
                </c:pt>
                <c:pt idx="1">
                  <c:v>12</c:v>
                </c:pt>
                <c:pt idx="2">
                  <c:v>12</c:v>
                </c:pt>
                <c:pt idx="3">
                  <c:v>9</c:v>
                </c:pt>
                <c:pt idx="4">
                  <c:v>11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Series 23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Sheet1!$A$2:$A$6</c15:sqref>
                        </c15:formulaRef>
                      </c:ext>
                    </c:extLst>
                    <c:numCache>
                      <c:formatCode>yyyy/m/d</c:formatCode>
                      <c:ptCount val="5"/>
                      <c:pt idx="0" c:formatCode="yyyy/m/d">
                        <c:v>37261</c:v>
                      </c:pt>
                      <c:pt idx="1" c:formatCode="yyyy/m/d">
                        <c:v>37262</c:v>
                      </c:pt>
                      <c:pt idx="2" c:formatCode="yyyy/m/d">
                        <c:v>37263</c:v>
                      </c:pt>
                      <c:pt idx="3" c:formatCode="yyyy/m/d">
                        <c:v>37264</c:v>
                      </c:pt>
                      <c:pt idx="4" c:formatCode="yyyy/m/d">
                        <c:v>37265</c:v>
                      </c:pt>
                    </c:numCache>
                  </c:numRef>
                </c15:cat>
              </c15:filteredCategoryTitle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95996416"/>
        <c:axId val="83132992"/>
      </c:areaChart>
      <c:catAx>
        <c:axId val="495996416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defRPr>
            </a:pPr>
          </a:p>
        </c:txPr>
        <c:crossAx val="83132992"/>
        <c:crosses val="autoZero"/>
        <c:auto val="1"/>
        <c:lblAlgn val="ctr"/>
        <c:lblOffset val="100"/>
        <c:noMultiLvlLbl val="1"/>
      </c:catAx>
      <c:valAx>
        <c:axId val="8313299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800" b="0" i="0" u="none" strike="noStrike" kern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defRPr>
            </a:pPr>
          </a:p>
        </c:txPr>
        <c:crossAx val="495996416"/>
        <c:crosses val="autoZero"/>
        <c:crossBetween val="midCat"/>
      </c:valAx>
    </c:plotArea>
    <c:plotVisOnly val="1"/>
    <c:dispBlanksAs val="zero"/>
    <c:showDLblsOverMax val="0"/>
  </c:chart>
  <c:txPr>
    <a:bodyPr/>
    <a:lstStyle/>
    <a:p>
      <a:pPr>
        <a:defRPr lang="zh-CN" sz="1800">
          <a:latin typeface="微软雅黑" panose="020B0503020204020204" pitchFamily="34" charset="-122"/>
          <a:ea typeface="微软雅黑" panose="020B0503020204020204" pitchFamily="34" charset="-122"/>
          <a:cs typeface="+mn-ea"/>
          <a:sym typeface="微软雅黑" panose="020B0503020204020204" pitchFamily="34" charset="-122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9801D8-EECC-45AB-9063-1BC64BFC2A9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058DE2-74AF-4D07-BDC1-29FF74FBF8F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76803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76804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>
              <a:buFont typeface="Arial" panose="020B0604020202020204" pitchFamily="34" charset="0"/>
              <a:buNone/>
            </a:pPr>
            <a:fld id="{CEDA688F-47F3-434D-A3A7-906655BCDF8A}" type="slidenum">
              <a:rPr lang="zh-CN" altLang="en-US" sz="1200">
                <a:latin typeface="Calibri" panose="020F0502020204030204" pitchFamily="34" charset="0"/>
              </a:rPr>
            </a:fld>
            <a:endParaRPr lang="en-US" altLang="zh-CN" sz="1200">
              <a:latin typeface="Calibri" panose="020F0502020204030204" pitchFamily="34" charset="0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" y="1085"/>
            <a:ext cx="12857578" cy="723048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84039" y="6703596"/>
            <a:ext cx="2893219" cy="385072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20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259461" y="6703596"/>
            <a:ext cx="4339828" cy="385072"/>
          </a:xfr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9081492" y="6703596"/>
            <a:ext cx="2893219" cy="385072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20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chart" Target="../charts/chart5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jpeg"/><Relationship Id="rId1" Type="http://schemas.openxmlformats.org/officeDocument/2006/relationships/image" Target="../media/image2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900983" y="1960551"/>
            <a:ext cx="1727766" cy="1727766"/>
            <a:chOff x="3237545" y="4561747"/>
            <a:chExt cx="1146960" cy="1146960"/>
          </a:xfrm>
        </p:grpSpPr>
        <p:sp>
          <p:nvSpPr>
            <p:cNvPr id="7" name="圆角矩形 6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 smtClean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学</a:t>
              </a:r>
              <a:endParaRPr lang="zh-CN" altLang="en-US" sz="7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665847" y="1960551"/>
            <a:ext cx="1727766" cy="1727766"/>
            <a:chOff x="3237545" y="4561747"/>
            <a:chExt cx="1146960" cy="1146960"/>
          </a:xfrm>
        </p:grpSpPr>
        <p:sp>
          <p:nvSpPr>
            <p:cNvPr id="16" name="圆角矩形 1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 smtClean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术</a:t>
              </a:r>
              <a:endParaRPr lang="zh-CN" altLang="en-US" sz="7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456105" y="1960551"/>
            <a:ext cx="1727766" cy="1727766"/>
            <a:chOff x="3237545" y="4561747"/>
            <a:chExt cx="1146960" cy="1146960"/>
          </a:xfrm>
        </p:grpSpPr>
        <p:sp>
          <p:nvSpPr>
            <p:cNvPr id="22" name="圆角矩形 2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答</a:t>
              </a:r>
              <a:endParaRPr lang="zh-CN" altLang="en-US" sz="7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71756" y="1960551"/>
            <a:ext cx="1727766" cy="1727766"/>
            <a:chOff x="3237545" y="4561747"/>
            <a:chExt cx="1146960" cy="1146960"/>
          </a:xfrm>
        </p:grpSpPr>
        <p:sp>
          <p:nvSpPr>
            <p:cNvPr id="25" name="圆角矩形 24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辩</a:t>
              </a:r>
              <a:endParaRPr lang="zh-CN" altLang="en-US" sz="7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30" name="TextBox 23"/>
          <p:cNvSpPr txBox="1"/>
          <p:nvPr/>
        </p:nvSpPr>
        <p:spPr>
          <a:xfrm>
            <a:off x="5108615" y="4973291"/>
            <a:ext cx="2641528" cy="467774"/>
          </a:xfrm>
          <a:prstGeom prst="rect">
            <a:avLst/>
          </a:prstGeom>
          <a:noFill/>
        </p:spPr>
        <p:txBody>
          <a:bodyPr wrap="none" lIns="128478" tIns="64239" rIns="128478" bIns="64239" rtlCol="0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en-US" altLang="zh-CN" sz="2000" cap="all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XX</a:t>
            </a:r>
            <a:r>
              <a:rPr lang="zh-CN" altLang="en-US" sz="2000" cap="all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大学电子信息学院</a:t>
            </a:r>
            <a:endParaRPr lang="zh-CN" altLang="zh-CN" sz="2000" cap="all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1" name="TextBox 1"/>
          <p:cNvSpPr txBox="1"/>
          <p:nvPr/>
        </p:nvSpPr>
        <p:spPr>
          <a:xfrm>
            <a:off x="2560464" y="4336227"/>
            <a:ext cx="7737830" cy="806506"/>
          </a:xfrm>
          <a:prstGeom prst="rect">
            <a:avLst/>
          </a:prstGeom>
          <a:noFill/>
        </p:spPr>
        <p:txBody>
          <a:bodyPr wrap="square" lIns="128478" tIns="64239" rIns="128478" bIns="64239" rtlCol="0">
            <a:spAutoFit/>
          </a:bodyPr>
          <a:lstStyle/>
          <a:p>
            <a:pPr algn="ctr"/>
            <a:r>
              <a:rPr lang="zh-CN" altLang="en-US" sz="4400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毕业学术答辩</a:t>
            </a:r>
            <a:r>
              <a:rPr lang="zh-CN" altLang="en-US" sz="4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开题报告</a:t>
            </a:r>
            <a:r>
              <a:rPr lang="en-US" altLang="zh-CN" sz="4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PPT</a:t>
            </a:r>
            <a:endParaRPr lang="zh-CN" altLang="en-US" sz="44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2" name="TextBox 4"/>
          <p:cNvSpPr txBox="1"/>
          <p:nvPr/>
        </p:nvSpPr>
        <p:spPr>
          <a:xfrm>
            <a:off x="3625128" y="5564587"/>
            <a:ext cx="5608501" cy="54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200" b="1" cap="all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Suitable for enterprise publicity/product promotion/planning scheme</a:t>
            </a:r>
            <a:endParaRPr lang="zh-CN" altLang="zh-CN" sz="1200" cap="all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243076" y="6020879"/>
            <a:ext cx="308419" cy="308419"/>
            <a:chOff x="801291" y="3535885"/>
            <a:chExt cx="219347" cy="219347"/>
          </a:xfrm>
        </p:grpSpPr>
        <p:sp>
          <p:nvSpPr>
            <p:cNvPr id="33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125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35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7" name="Group 14"/>
          <p:cNvGrpSpPr/>
          <p:nvPr/>
        </p:nvGrpSpPr>
        <p:grpSpPr bwMode="auto">
          <a:xfrm>
            <a:off x="6696415" y="6020879"/>
            <a:ext cx="308419" cy="308419"/>
            <a:chOff x="4248" y="3024"/>
            <a:chExt cx="600" cy="599"/>
          </a:xfrm>
        </p:grpSpPr>
        <p:sp>
          <p:nvSpPr>
            <p:cNvPr id="38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125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39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40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1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42" name="Text Box 20"/>
          <p:cNvSpPr txBox="1">
            <a:spLocks noChangeArrowheads="1"/>
          </p:cNvSpPr>
          <p:nvPr/>
        </p:nvSpPr>
        <p:spPr bwMode="auto">
          <a:xfrm>
            <a:off x="7013761" y="5980347"/>
            <a:ext cx="1828800" cy="35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日期：</a:t>
            </a:r>
            <a:r>
              <a:rPr lang="en-US" altLang="zh-CN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201X.7.30</a:t>
            </a:r>
            <a:endParaRPr lang="en-US" altLang="zh-CN" sz="169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551300" y="5989135"/>
            <a:ext cx="1699504" cy="352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</a:t>
            </a:r>
            <a:r>
              <a:rPr lang="zh-CN" altLang="en-US" sz="169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r>
              <a:rPr lang="zh-CN" altLang="en-US" sz="169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：夏雨家</a:t>
            </a:r>
            <a:endParaRPr lang="zh-CN" altLang="en-US" sz="169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2" name="Jason Mraz - I'm Your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fade in="5000.000000" out="50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671" y="231949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9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accel="40000" fill="hold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4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9" accel="40000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9" accel="40000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iterate type="lt">
                                        <p:tmPct val="23333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6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3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4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30" grpId="0"/>
          <p:bldP spid="31" grpId="0"/>
          <p:bldP spid="32" grpId="0"/>
          <p:bldP spid="42" grpId="0" bldLvl="0" animBg="1"/>
          <p:bldP spid="43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9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9" accel="4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9" accel="4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9" accel="4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2" fill="hold" grpId="0" nodeType="withEffect">
                                      <p:stCondLst>
                                        <p:cond delay="1700"/>
                                      </p:stCondLst>
                                      <p:iterate type="lt">
                                        <p:tmPct val="23333"/>
                                      </p:iterate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16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3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4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4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55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30" grpId="0"/>
          <p:bldP spid="31" grpId="0"/>
          <p:bldP spid="32" grpId="0"/>
          <p:bldP spid="42" grpId="0" bldLvl="0" animBg="1"/>
          <p:bldP spid="43" grpId="0" bldLvl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100150" y="2472407"/>
            <a:ext cx="12752618" cy="4759598"/>
          </a:xfrm>
          <a:custGeom>
            <a:avLst/>
            <a:gdLst>
              <a:gd name="T0" fmla="*/ 3815 w 5688"/>
              <a:gd name="T1" fmla="*/ 0 h 2122"/>
              <a:gd name="T2" fmla="*/ 5688 w 5688"/>
              <a:gd name="T3" fmla="*/ 2122 h 2122"/>
              <a:gd name="T4" fmla="*/ 0 w 5688"/>
              <a:gd name="T5" fmla="*/ 2122 h 2122"/>
              <a:gd name="T6" fmla="*/ 3815 w 5688"/>
              <a:gd name="T7" fmla="*/ 0 h 2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88" h="2122">
                <a:moveTo>
                  <a:pt x="3815" y="0"/>
                </a:moveTo>
                <a:lnTo>
                  <a:pt x="5688" y="2122"/>
                </a:lnTo>
                <a:lnTo>
                  <a:pt x="0" y="2122"/>
                </a:lnTo>
                <a:lnTo>
                  <a:pt x="3815" y="0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</a:ln>
        </p:spPr>
        <p:txBody>
          <a:bodyPr vert="horz" wrap="square" lIns="128557" tIns="64278" rIns="128557" bIns="64278" numCol="1" anchor="t" anchorCtr="0" compatLnSpc="1"/>
          <a:lstStyle/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Freeform 7"/>
          <p:cNvSpPr/>
          <p:nvPr/>
        </p:nvSpPr>
        <p:spPr bwMode="auto">
          <a:xfrm>
            <a:off x="1501" y="649"/>
            <a:ext cx="8566764" cy="7141639"/>
          </a:xfrm>
          <a:custGeom>
            <a:avLst/>
            <a:gdLst>
              <a:gd name="T0" fmla="*/ 0 w 3821"/>
              <a:gd name="T1" fmla="*/ 0 h 3184"/>
              <a:gd name="T2" fmla="*/ 2886 w 3821"/>
              <a:gd name="T3" fmla="*/ 0 h 3184"/>
              <a:gd name="T4" fmla="*/ 2903 w 3821"/>
              <a:gd name="T5" fmla="*/ 17 h 3184"/>
              <a:gd name="T6" fmla="*/ 3821 w 3821"/>
              <a:gd name="T7" fmla="*/ 1059 h 3184"/>
              <a:gd name="T8" fmla="*/ 0 w 3821"/>
              <a:gd name="T9" fmla="*/ 3184 h 3184"/>
              <a:gd name="T10" fmla="*/ 0 w 3821"/>
              <a:gd name="T11" fmla="*/ 0 h 3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821" h="3184">
                <a:moveTo>
                  <a:pt x="0" y="0"/>
                </a:moveTo>
                <a:lnTo>
                  <a:pt x="2886" y="0"/>
                </a:lnTo>
                <a:lnTo>
                  <a:pt x="2903" y="17"/>
                </a:lnTo>
                <a:lnTo>
                  <a:pt x="3821" y="1059"/>
                </a:lnTo>
                <a:lnTo>
                  <a:pt x="0" y="318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28557" tIns="64278" rIns="128557" bIns="64278" numCol="1" anchor="t" anchorCtr="0" compatLnSpc="1"/>
          <a:lstStyle/>
          <a:p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Box 32"/>
          <p:cNvSpPr txBox="1"/>
          <p:nvPr/>
        </p:nvSpPr>
        <p:spPr>
          <a:xfrm>
            <a:off x="759591" y="1933862"/>
            <a:ext cx="3872637" cy="1077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ADD RELATED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  <a:p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TITLE WORDS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7" name="TextBox 32"/>
          <p:cNvSpPr txBox="1"/>
          <p:nvPr/>
        </p:nvSpPr>
        <p:spPr>
          <a:xfrm>
            <a:off x="759591" y="3002915"/>
            <a:ext cx="3872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添加相关标题文字。点击添加相关标题文字，点击添加相关标题文字，点击添加相关标题文字，点击添加相关标题文字。点击添加相关标题文字，点击添加相关标题文字，点击添加相关标题文字，点击添加相关标题文字。点击添加相关标题文字，点击添加相关标题文字，点击添加相关标题文字，点击添加相关标题文字。</a:t>
            </a:r>
            <a:endParaRPr lang="en-US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4780192" y="2351314"/>
            <a:ext cx="3298368" cy="4118306"/>
            <a:chOff x="4731074" y="3558159"/>
            <a:chExt cx="2569838" cy="3208672"/>
          </a:xfrm>
        </p:grpSpPr>
        <p:grpSp>
          <p:nvGrpSpPr>
            <p:cNvPr id="28" name="组合 72"/>
            <p:cNvGrpSpPr/>
            <p:nvPr/>
          </p:nvGrpSpPr>
          <p:grpSpPr>
            <a:xfrm>
              <a:off x="6096000" y="4175841"/>
              <a:ext cx="1204912" cy="2428808"/>
              <a:chOff x="4281488" y="2009843"/>
              <a:chExt cx="1204912" cy="2428808"/>
            </a:xfrm>
          </p:grpSpPr>
          <p:sp>
            <p:nvSpPr>
              <p:cNvPr id="29" name="Freeform 59"/>
              <p:cNvSpPr/>
              <p:nvPr/>
            </p:nvSpPr>
            <p:spPr bwMode="auto">
              <a:xfrm>
                <a:off x="4728043" y="2583169"/>
                <a:ext cx="378730" cy="448633"/>
              </a:xfrm>
              <a:custGeom>
                <a:avLst/>
                <a:gdLst>
                  <a:gd name="T0" fmla="*/ 102 w 154"/>
                  <a:gd name="T1" fmla="*/ 109 h 182"/>
                  <a:gd name="T2" fmla="*/ 154 w 154"/>
                  <a:gd name="T3" fmla="*/ 46 h 182"/>
                  <a:gd name="T4" fmla="*/ 69 w 154"/>
                  <a:gd name="T5" fmla="*/ 0 h 182"/>
                  <a:gd name="T6" fmla="*/ 18 w 154"/>
                  <a:gd name="T7" fmla="*/ 63 h 182"/>
                  <a:gd name="T8" fmla="*/ 17 w 154"/>
                  <a:gd name="T9" fmla="*/ 131 h 182"/>
                  <a:gd name="T10" fmla="*/ 25 w 154"/>
                  <a:gd name="T11" fmla="*/ 136 h 182"/>
                  <a:gd name="T12" fmla="*/ 110 w 154"/>
                  <a:gd name="T13" fmla="*/ 182 h 182"/>
                  <a:gd name="T14" fmla="*/ 102 w 154"/>
                  <a:gd name="T15" fmla="*/ 177 h 182"/>
                  <a:gd name="T16" fmla="*/ 102 w 154"/>
                  <a:gd name="T17" fmla="*/ 109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4" h="182">
                    <a:moveTo>
                      <a:pt x="102" y="109"/>
                    </a:moveTo>
                    <a:cubicBezTo>
                      <a:pt x="154" y="46"/>
                      <a:pt x="154" y="46"/>
                      <a:pt x="154" y="46"/>
                    </a:cubicBezTo>
                    <a:cubicBezTo>
                      <a:pt x="69" y="0"/>
                      <a:pt x="69" y="0"/>
                      <a:pt x="69" y="0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0" y="84"/>
                      <a:pt x="0" y="114"/>
                      <a:pt x="17" y="131"/>
                    </a:cubicBezTo>
                    <a:cubicBezTo>
                      <a:pt x="20" y="133"/>
                      <a:pt x="22" y="135"/>
                      <a:pt x="25" y="136"/>
                    </a:cubicBezTo>
                    <a:cubicBezTo>
                      <a:pt x="110" y="182"/>
                      <a:pt x="110" y="182"/>
                      <a:pt x="110" y="182"/>
                    </a:cubicBezTo>
                    <a:cubicBezTo>
                      <a:pt x="107" y="181"/>
                      <a:pt x="105" y="179"/>
                      <a:pt x="102" y="177"/>
                    </a:cubicBezTo>
                    <a:cubicBezTo>
                      <a:pt x="85" y="160"/>
                      <a:pt x="85" y="130"/>
                      <a:pt x="102" y="109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0" name="Freeform 54"/>
              <p:cNvSpPr/>
              <p:nvPr/>
            </p:nvSpPr>
            <p:spPr bwMode="auto">
              <a:xfrm>
                <a:off x="4755829" y="2009843"/>
                <a:ext cx="387076" cy="450720"/>
              </a:xfrm>
              <a:custGeom>
                <a:avLst/>
                <a:gdLst>
                  <a:gd name="T0" fmla="*/ 102 w 157"/>
                  <a:gd name="T1" fmla="*/ 65 h 183"/>
                  <a:gd name="T2" fmla="*/ 133 w 157"/>
                  <a:gd name="T3" fmla="*/ 47 h 183"/>
                  <a:gd name="T4" fmla="*/ 157 w 157"/>
                  <a:gd name="T5" fmla="*/ 51 h 183"/>
                  <a:gd name="T6" fmla="*/ 72 w 157"/>
                  <a:gd name="T7" fmla="*/ 5 h 183"/>
                  <a:gd name="T8" fmla="*/ 49 w 157"/>
                  <a:gd name="T9" fmla="*/ 1 h 183"/>
                  <a:gd name="T10" fmla="*/ 17 w 157"/>
                  <a:gd name="T11" fmla="*/ 19 h 183"/>
                  <a:gd name="T12" fmla="*/ 17 w 157"/>
                  <a:gd name="T13" fmla="*/ 87 h 183"/>
                  <a:gd name="T14" fmla="*/ 70 w 157"/>
                  <a:gd name="T15" fmla="*/ 137 h 183"/>
                  <a:gd name="T16" fmla="*/ 155 w 157"/>
                  <a:gd name="T17" fmla="*/ 183 h 183"/>
                  <a:gd name="T18" fmla="*/ 102 w 157"/>
                  <a:gd name="T19" fmla="*/ 133 h 183"/>
                  <a:gd name="T20" fmla="*/ 102 w 157"/>
                  <a:gd name="T21" fmla="*/ 65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7" h="183">
                    <a:moveTo>
                      <a:pt x="102" y="65"/>
                    </a:moveTo>
                    <a:cubicBezTo>
                      <a:pt x="111" y="55"/>
                      <a:pt x="122" y="48"/>
                      <a:pt x="133" y="47"/>
                    </a:cubicBezTo>
                    <a:cubicBezTo>
                      <a:pt x="142" y="46"/>
                      <a:pt x="150" y="47"/>
                      <a:pt x="157" y="51"/>
                    </a:cubicBezTo>
                    <a:cubicBezTo>
                      <a:pt x="129" y="36"/>
                      <a:pt x="101" y="20"/>
                      <a:pt x="72" y="5"/>
                    </a:cubicBezTo>
                    <a:cubicBezTo>
                      <a:pt x="65" y="1"/>
                      <a:pt x="57" y="0"/>
                      <a:pt x="49" y="1"/>
                    </a:cubicBezTo>
                    <a:cubicBezTo>
                      <a:pt x="37" y="2"/>
                      <a:pt x="26" y="9"/>
                      <a:pt x="17" y="19"/>
                    </a:cubicBezTo>
                    <a:cubicBezTo>
                      <a:pt x="0" y="40"/>
                      <a:pt x="0" y="71"/>
                      <a:pt x="17" y="87"/>
                    </a:cubicBezTo>
                    <a:cubicBezTo>
                      <a:pt x="70" y="137"/>
                      <a:pt x="70" y="137"/>
                      <a:pt x="70" y="137"/>
                    </a:cubicBezTo>
                    <a:cubicBezTo>
                      <a:pt x="155" y="183"/>
                      <a:pt x="155" y="183"/>
                      <a:pt x="155" y="183"/>
                    </a:cubicBezTo>
                    <a:cubicBezTo>
                      <a:pt x="102" y="133"/>
                      <a:pt x="102" y="133"/>
                      <a:pt x="102" y="133"/>
                    </a:cubicBezTo>
                    <a:cubicBezTo>
                      <a:pt x="85" y="117"/>
                      <a:pt x="85" y="86"/>
                      <a:pt x="102" y="65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1" name="Freeform 71"/>
              <p:cNvSpPr/>
              <p:nvPr/>
            </p:nvSpPr>
            <p:spPr bwMode="auto">
              <a:xfrm>
                <a:off x="4475163" y="2103438"/>
                <a:ext cx="1011237" cy="2335213"/>
              </a:xfrm>
              <a:custGeom>
                <a:avLst/>
                <a:gdLst>
                  <a:gd name="T0" fmla="*/ 232 w 410"/>
                  <a:gd name="T1" fmla="*/ 1 h 948"/>
                  <a:gd name="T2" fmla="*/ 264 w 410"/>
                  <a:gd name="T3" fmla="*/ 11 h 948"/>
                  <a:gd name="T4" fmla="*/ 394 w 410"/>
                  <a:gd name="T5" fmla="*/ 134 h 948"/>
                  <a:gd name="T6" fmla="*/ 399 w 410"/>
                  <a:gd name="T7" fmla="*/ 139 h 948"/>
                  <a:gd name="T8" fmla="*/ 402 w 410"/>
                  <a:gd name="T9" fmla="*/ 188 h 948"/>
                  <a:gd name="T10" fmla="*/ 394 w 410"/>
                  <a:gd name="T11" fmla="*/ 201 h 948"/>
                  <a:gd name="T12" fmla="*/ 263 w 410"/>
                  <a:gd name="T13" fmla="*/ 361 h 948"/>
                  <a:gd name="T14" fmla="*/ 232 w 410"/>
                  <a:gd name="T15" fmla="*/ 380 h 948"/>
                  <a:gd name="T16" fmla="*/ 200 w 410"/>
                  <a:gd name="T17" fmla="*/ 370 h 948"/>
                  <a:gd name="T18" fmla="*/ 200 w 410"/>
                  <a:gd name="T19" fmla="*/ 302 h 948"/>
                  <a:gd name="T20" fmla="*/ 252 w 410"/>
                  <a:gd name="T21" fmla="*/ 240 h 948"/>
                  <a:gd name="T22" fmla="*/ 223 w 410"/>
                  <a:gd name="T23" fmla="*/ 244 h 948"/>
                  <a:gd name="T24" fmla="*/ 96 w 410"/>
                  <a:gd name="T25" fmla="*/ 398 h 948"/>
                  <a:gd name="T26" fmla="*/ 95 w 410"/>
                  <a:gd name="T27" fmla="*/ 887 h 948"/>
                  <a:gd name="T28" fmla="*/ 48 w 410"/>
                  <a:gd name="T29" fmla="*/ 945 h 948"/>
                  <a:gd name="T30" fmla="*/ 0 w 410"/>
                  <a:gd name="T31" fmla="*/ 900 h 948"/>
                  <a:gd name="T32" fmla="*/ 1 w 410"/>
                  <a:gd name="T33" fmla="*/ 411 h 948"/>
                  <a:gd name="T34" fmla="*/ 223 w 410"/>
                  <a:gd name="T35" fmla="*/ 141 h 948"/>
                  <a:gd name="T36" fmla="*/ 254 w 410"/>
                  <a:gd name="T37" fmla="*/ 137 h 948"/>
                  <a:gd name="T38" fmla="*/ 201 w 410"/>
                  <a:gd name="T39" fmla="*/ 87 h 948"/>
                  <a:gd name="T40" fmla="*/ 201 w 410"/>
                  <a:gd name="T41" fmla="*/ 20 h 948"/>
                  <a:gd name="T42" fmla="*/ 232 w 410"/>
                  <a:gd name="T43" fmla="*/ 1 h 9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10" h="948">
                    <a:moveTo>
                      <a:pt x="232" y="1"/>
                    </a:moveTo>
                    <a:cubicBezTo>
                      <a:pt x="244" y="0"/>
                      <a:pt x="255" y="3"/>
                      <a:pt x="264" y="11"/>
                    </a:cubicBezTo>
                    <a:cubicBezTo>
                      <a:pt x="394" y="134"/>
                      <a:pt x="394" y="134"/>
                      <a:pt x="394" y="134"/>
                    </a:cubicBezTo>
                    <a:cubicBezTo>
                      <a:pt x="396" y="135"/>
                      <a:pt x="398" y="137"/>
                      <a:pt x="399" y="139"/>
                    </a:cubicBezTo>
                    <a:cubicBezTo>
                      <a:pt x="409" y="154"/>
                      <a:pt x="410" y="172"/>
                      <a:pt x="402" y="188"/>
                    </a:cubicBezTo>
                    <a:cubicBezTo>
                      <a:pt x="400" y="193"/>
                      <a:pt x="398" y="198"/>
                      <a:pt x="394" y="201"/>
                    </a:cubicBezTo>
                    <a:cubicBezTo>
                      <a:pt x="263" y="361"/>
                      <a:pt x="263" y="361"/>
                      <a:pt x="263" y="361"/>
                    </a:cubicBezTo>
                    <a:cubicBezTo>
                      <a:pt x="254" y="372"/>
                      <a:pt x="243" y="378"/>
                      <a:pt x="232" y="380"/>
                    </a:cubicBezTo>
                    <a:cubicBezTo>
                      <a:pt x="220" y="381"/>
                      <a:pt x="209" y="378"/>
                      <a:pt x="200" y="370"/>
                    </a:cubicBezTo>
                    <a:cubicBezTo>
                      <a:pt x="183" y="354"/>
                      <a:pt x="183" y="323"/>
                      <a:pt x="200" y="302"/>
                    </a:cubicBezTo>
                    <a:cubicBezTo>
                      <a:pt x="252" y="240"/>
                      <a:pt x="252" y="240"/>
                      <a:pt x="252" y="240"/>
                    </a:cubicBezTo>
                    <a:cubicBezTo>
                      <a:pt x="223" y="244"/>
                      <a:pt x="223" y="244"/>
                      <a:pt x="223" y="244"/>
                    </a:cubicBezTo>
                    <a:cubicBezTo>
                      <a:pt x="153" y="254"/>
                      <a:pt x="96" y="323"/>
                      <a:pt x="96" y="398"/>
                    </a:cubicBezTo>
                    <a:cubicBezTo>
                      <a:pt x="95" y="887"/>
                      <a:pt x="95" y="887"/>
                      <a:pt x="95" y="887"/>
                    </a:cubicBezTo>
                    <a:cubicBezTo>
                      <a:pt x="95" y="915"/>
                      <a:pt x="74" y="941"/>
                      <a:pt x="48" y="945"/>
                    </a:cubicBezTo>
                    <a:cubicBezTo>
                      <a:pt x="22" y="948"/>
                      <a:pt x="0" y="929"/>
                      <a:pt x="0" y="900"/>
                    </a:cubicBezTo>
                    <a:cubicBezTo>
                      <a:pt x="1" y="411"/>
                      <a:pt x="1" y="411"/>
                      <a:pt x="1" y="411"/>
                    </a:cubicBezTo>
                    <a:cubicBezTo>
                      <a:pt x="2" y="279"/>
                      <a:pt x="101" y="159"/>
                      <a:pt x="223" y="141"/>
                    </a:cubicBezTo>
                    <a:cubicBezTo>
                      <a:pt x="254" y="137"/>
                      <a:pt x="254" y="137"/>
                      <a:pt x="254" y="137"/>
                    </a:cubicBezTo>
                    <a:cubicBezTo>
                      <a:pt x="201" y="87"/>
                      <a:pt x="201" y="87"/>
                      <a:pt x="201" y="87"/>
                    </a:cubicBezTo>
                    <a:cubicBezTo>
                      <a:pt x="184" y="71"/>
                      <a:pt x="184" y="41"/>
                      <a:pt x="201" y="20"/>
                    </a:cubicBezTo>
                    <a:cubicBezTo>
                      <a:pt x="210" y="9"/>
                      <a:pt x="221" y="3"/>
                      <a:pt x="2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2" name="Freeform 75"/>
              <p:cNvSpPr/>
              <p:nvPr/>
            </p:nvSpPr>
            <p:spPr bwMode="auto">
              <a:xfrm>
                <a:off x="4281488" y="2332038"/>
                <a:ext cx="831850" cy="2093912"/>
              </a:xfrm>
              <a:custGeom>
                <a:avLst/>
                <a:gdLst>
                  <a:gd name="T0" fmla="*/ 253 w 338"/>
                  <a:gd name="T1" fmla="*/ 0 h 849"/>
                  <a:gd name="T2" fmla="*/ 222 w 338"/>
                  <a:gd name="T3" fmla="*/ 4 h 849"/>
                  <a:gd name="T4" fmla="*/ 0 w 338"/>
                  <a:gd name="T5" fmla="*/ 273 h 849"/>
                  <a:gd name="T6" fmla="*/ 0 w 338"/>
                  <a:gd name="T7" fmla="*/ 763 h 849"/>
                  <a:gd name="T8" fmla="*/ 22 w 338"/>
                  <a:gd name="T9" fmla="*/ 803 h 849"/>
                  <a:gd name="T10" fmla="*/ 106 w 338"/>
                  <a:gd name="T11" fmla="*/ 849 h 849"/>
                  <a:gd name="T12" fmla="*/ 84 w 338"/>
                  <a:gd name="T13" fmla="*/ 809 h 849"/>
                  <a:gd name="T14" fmla="*/ 85 w 338"/>
                  <a:gd name="T15" fmla="*/ 320 h 849"/>
                  <a:gd name="T16" fmla="*/ 307 w 338"/>
                  <a:gd name="T17" fmla="*/ 50 h 849"/>
                  <a:gd name="T18" fmla="*/ 338 w 338"/>
                  <a:gd name="T19" fmla="*/ 46 h 849"/>
                  <a:gd name="T20" fmla="*/ 253 w 338"/>
                  <a:gd name="T21" fmla="*/ 0 h 8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8" h="849">
                    <a:moveTo>
                      <a:pt x="253" y="0"/>
                    </a:moveTo>
                    <a:cubicBezTo>
                      <a:pt x="222" y="4"/>
                      <a:pt x="222" y="4"/>
                      <a:pt x="222" y="4"/>
                    </a:cubicBezTo>
                    <a:cubicBezTo>
                      <a:pt x="100" y="21"/>
                      <a:pt x="1" y="142"/>
                      <a:pt x="0" y="273"/>
                    </a:cubicBezTo>
                    <a:cubicBezTo>
                      <a:pt x="0" y="763"/>
                      <a:pt x="0" y="763"/>
                      <a:pt x="0" y="763"/>
                    </a:cubicBezTo>
                    <a:cubicBezTo>
                      <a:pt x="0" y="781"/>
                      <a:pt x="8" y="796"/>
                      <a:pt x="22" y="803"/>
                    </a:cubicBezTo>
                    <a:cubicBezTo>
                      <a:pt x="106" y="849"/>
                      <a:pt x="106" y="849"/>
                      <a:pt x="106" y="849"/>
                    </a:cubicBezTo>
                    <a:cubicBezTo>
                      <a:pt x="93" y="842"/>
                      <a:pt x="84" y="827"/>
                      <a:pt x="84" y="809"/>
                    </a:cubicBezTo>
                    <a:cubicBezTo>
                      <a:pt x="85" y="320"/>
                      <a:pt x="85" y="320"/>
                      <a:pt x="85" y="320"/>
                    </a:cubicBezTo>
                    <a:cubicBezTo>
                      <a:pt x="86" y="188"/>
                      <a:pt x="185" y="67"/>
                      <a:pt x="307" y="50"/>
                    </a:cubicBezTo>
                    <a:cubicBezTo>
                      <a:pt x="338" y="46"/>
                      <a:pt x="338" y="46"/>
                      <a:pt x="338" y="46"/>
                    </a:cubicBezTo>
                    <a:lnTo>
                      <a:pt x="253" y="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3" name="组合 207"/>
            <p:cNvGrpSpPr/>
            <p:nvPr/>
          </p:nvGrpSpPr>
          <p:grpSpPr>
            <a:xfrm>
              <a:off x="5472339" y="3558159"/>
              <a:ext cx="1084733" cy="3208672"/>
              <a:chOff x="4089129" y="1275606"/>
              <a:chExt cx="1084733" cy="3208672"/>
            </a:xfrm>
          </p:grpSpPr>
          <p:sp>
            <p:nvSpPr>
              <p:cNvPr id="34" name="Freeform 27"/>
              <p:cNvSpPr/>
              <p:nvPr/>
            </p:nvSpPr>
            <p:spPr bwMode="auto">
              <a:xfrm>
                <a:off x="4402839" y="1717360"/>
                <a:ext cx="263963" cy="2752310"/>
              </a:xfrm>
              <a:custGeom>
                <a:avLst/>
                <a:gdLst>
                  <a:gd name="T0" fmla="*/ 85 w 107"/>
                  <a:gd name="T1" fmla="*/ 1077 h 1117"/>
                  <a:gd name="T2" fmla="*/ 87 w 107"/>
                  <a:gd name="T3" fmla="*/ 46 h 1117"/>
                  <a:gd name="T4" fmla="*/ 2 w 107"/>
                  <a:gd name="T5" fmla="*/ 0 h 1117"/>
                  <a:gd name="T6" fmla="*/ 0 w 107"/>
                  <a:gd name="T7" fmla="*/ 1031 h 1117"/>
                  <a:gd name="T8" fmla="*/ 22 w 107"/>
                  <a:gd name="T9" fmla="*/ 1071 h 1117"/>
                  <a:gd name="T10" fmla="*/ 107 w 107"/>
                  <a:gd name="T11" fmla="*/ 1117 h 1117"/>
                  <a:gd name="T12" fmla="*/ 85 w 107"/>
                  <a:gd name="T13" fmla="*/ 1077 h 1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1117">
                    <a:moveTo>
                      <a:pt x="85" y="1077"/>
                    </a:moveTo>
                    <a:cubicBezTo>
                      <a:pt x="87" y="46"/>
                      <a:pt x="87" y="46"/>
                      <a:pt x="87" y="46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031"/>
                      <a:pt x="0" y="1031"/>
                      <a:pt x="0" y="1031"/>
                    </a:cubicBezTo>
                    <a:cubicBezTo>
                      <a:pt x="0" y="1049"/>
                      <a:pt x="9" y="1064"/>
                      <a:pt x="22" y="1071"/>
                    </a:cubicBezTo>
                    <a:cubicBezTo>
                      <a:pt x="107" y="1117"/>
                      <a:pt x="107" y="1117"/>
                      <a:pt x="107" y="1117"/>
                    </a:cubicBezTo>
                    <a:cubicBezTo>
                      <a:pt x="94" y="1110"/>
                      <a:pt x="85" y="1095"/>
                      <a:pt x="85" y="1077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5" name="Freeform 23"/>
              <p:cNvSpPr/>
              <p:nvPr/>
            </p:nvSpPr>
            <p:spPr bwMode="auto">
              <a:xfrm>
                <a:off x="4290160" y="1381408"/>
                <a:ext cx="883702" cy="3102870"/>
              </a:xfrm>
              <a:custGeom>
                <a:avLst/>
                <a:gdLst>
                  <a:gd name="T0" fmla="*/ 180 w 359"/>
                  <a:gd name="T1" fmla="*/ 1 h 1259"/>
                  <a:gd name="T2" fmla="*/ 205 w 359"/>
                  <a:gd name="T3" fmla="*/ 5 h 1259"/>
                  <a:gd name="T4" fmla="*/ 212 w 359"/>
                  <a:gd name="T5" fmla="*/ 11 h 1259"/>
                  <a:gd name="T6" fmla="*/ 342 w 359"/>
                  <a:gd name="T7" fmla="*/ 134 h 1259"/>
                  <a:gd name="T8" fmla="*/ 342 w 359"/>
                  <a:gd name="T9" fmla="*/ 201 h 1259"/>
                  <a:gd name="T10" fmla="*/ 311 w 359"/>
                  <a:gd name="T11" fmla="*/ 220 h 1259"/>
                  <a:gd name="T12" fmla="*/ 279 w 359"/>
                  <a:gd name="T13" fmla="*/ 210 h 1259"/>
                  <a:gd name="T14" fmla="*/ 223 w 359"/>
                  <a:gd name="T15" fmla="*/ 157 h 1259"/>
                  <a:gd name="T16" fmla="*/ 221 w 359"/>
                  <a:gd name="T17" fmla="*/ 1198 h 1259"/>
                  <a:gd name="T18" fmla="*/ 173 w 359"/>
                  <a:gd name="T19" fmla="*/ 1256 h 1259"/>
                  <a:gd name="T20" fmla="*/ 126 w 359"/>
                  <a:gd name="T21" fmla="*/ 1211 h 1259"/>
                  <a:gd name="T22" fmla="*/ 128 w 359"/>
                  <a:gd name="T23" fmla="*/ 180 h 1259"/>
                  <a:gd name="T24" fmla="*/ 80 w 359"/>
                  <a:gd name="T25" fmla="*/ 238 h 1259"/>
                  <a:gd name="T26" fmla="*/ 49 w 359"/>
                  <a:gd name="T27" fmla="*/ 257 h 1259"/>
                  <a:gd name="T28" fmla="*/ 17 w 359"/>
                  <a:gd name="T29" fmla="*/ 247 h 1259"/>
                  <a:gd name="T30" fmla="*/ 18 w 359"/>
                  <a:gd name="T31" fmla="*/ 179 h 1259"/>
                  <a:gd name="T32" fmla="*/ 149 w 359"/>
                  <a:gd name="T33" fmla="*/ 19 h 1259"/>
                  <a:gd name="T34" fmla="*/ 160 w 359"/>
                  <a:gd name="T35" fmla="*/ 9 h 1259"/>
                  <a:gd name="T36" fmla="*/ 180 w 359"/>
                  <a:gd name="T37" fmla="*/ 1 h 1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59" h="1259">
                    <a:moveTo>
                      <a:pt x="180" y="1"/>
                    </a:moveTo>
                    <a:cubicBezTo>
                      <a:pt x="189" y="0"/>
                      <a:pt x="197" y="1"/>
                      <a:pt x="205" y="5"/>
                    </a:cubicBezTo>
                    <a:cubicBezTo>
                      <a:pt x="208" y="8"/>
                      <a:pt x="210" y="9"/>
                      <a:pt x="212" y="11"/>
                    </a:cubicBezTo>
                    <a:cubicBezTo>
                      <a:pt x="342" y="134"/>
                      <a:pt x="342" y="134"/>
                      <a:pt x="342" y="134"/>
                    </a:cubicBezTo>
                    <a:cubicBezTo>
                      <a:pt x="359" y="150"/>
                      <a:pt x="359" y="180"/>
                      <a:pt x="342" y="201"/>
                    </a:cubicBezTo>
                    <a:cubicBezTo>
                      <a:pt x="333" y="212"/>
                      <a:pt x="322" y="218"/>
                      <a:pt x="311" y="220"/>
                    </a:cubicBezTo>
                    <a:cubicBezTo>
                      <a:pt x="299" y="221"/>
                      <a:pt x="288" y="218"/>
                      <a:pt x="279" y="210"/>
                    </a:cubicBezTo>
                    <a:cubicBezTo>
                      <a:pt x="223" y="157"/>
                      <a:pt x="223" y="157"/>
                      <a:pt x="223" y="157"/>
                    </a:cubicBezTo>
                    <a:cubicBezTo>
                      <a:pt x="221" y="1198"/>
                      <a:pt x="221" y="1198"/>
                      <a:pt x="221" y="1198"/>
                    </a:cubicBezTo>
                    <a:cubicBezTo>
                      <a:pt x="221" y="1226"/>
                      <a:pt x="200" y="1252"/>
                      <a:pt x="173" y="1256"/>
                    </a:cubicBezTo>
                    <a:cubicBezTo>
                      <a:pt x="147" y="1259"/>
                      <a:pt x="126" y="1239"/>
                      <a:pt x="126" y="1211"/>
                    </a:cubicBezTo>
                    <a:cubicBezTo>
                      <a:pt x="128" y="180"/>
                      <a:pt x="128" y="180"/>
                      <a:pt x="128" y="180"/>
                    </a:cubicBezTo>
                    <a:cubicBezTo>
                      <a:pt x="80" y="238"/>
                      <a:pt x="80" y="238"/>
                      <a:pt x="80" y="238"/>
                    </a:cubicBezTo>
                    <a:cubicBezTo>
                      <a:pt x="72" y="249"/>
                      <a:pt x="60" y="255"/>
                      <a:pt x="49" y="257"/>
                    </a:cubicBezTo>
                    <a:cubicBezTo>
                      <a:pt x="37" y="258"/>
                      <a:pt x="26" y="255"/>
                      <a:pt x="17" y="247"/>
                    </a:cubicBezTo>
                    <a:cubicBezTo>
                      <a:pt x="0" y="231"/>
                      <a:pt x="0" y="200"/>
                      <a:pt x="18" y="179"/>
                    </a:cubicBezTo>
                    <a:cubicBezTo>
                      <a:pt x="149" y="19"/>
                      <a:pt x="149" y="19"/>
                      <a:pt x="149" y="19"/>
                    </a:cubicBezTo>
                    <a:cubicBezTo>
                      <a:pt x="152" y="15"/>
                      <a:pt x="156" y="12"/>
                      <a:pt x="160" y="9"/>
                    </a:cubicBezTo>
                    <a:cubicBezTo>
                      <a:pt x="166" y="5"/>
                      <a:pt x="173" y="2"/>
                      <a:pt x="1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Freeform 32"/>
              <p:cNvSpPr/>
              <p:nvPr/>
            </p:nvSpPr>
            <p:spPr bwMode="auto">
              <a:xfrm>
                <a:off x="4089129" y="1275606"/>
                <a:ext cx="712595" cy="734506"/>
              </a:xfrm>
              <a:custGeom>
                <a:avLst/>
                <a:gdLst>
                  <a:gd name="T0" fmla="*/ 204 w 289"/>
                  <a:gd name="T1" fmla="*/ 5 h 298"/>
                  <a:gd name="T2" fmla="*/ 180 w 289"/>
                  <a:gd name="T3" fmla="*/ 1 h 298"/>
                  <a:gd name="T4" fmla="*/ 160 w 289"/>
                  <a:gd name="T5" fmla="*/ 9 h 298"/>
                  <a:gd name="T6" fmla="*/ 149 w 289"/>
                  <a:gd name="T7" fmla="*/ 19 h 298"/>
                  <a:gd name="T8" fmla="*/ 18 w 289"/>
                  <a:gd name="T9" fmla="*/ 179 h 298"/>
                  <a:gd name="T10" fmla="*/ 18 w 289"/>
                  <a:gd name="T11" fmla="*/ 247 h 298"/>
                  <a:gd name="T12" fmla="*/ 25 w 289"/>
                  <a:gd name="T13" fmla="*/ 252 h 298"/>
                  <a:gd name="T14" fmla="*/ 106 w 289"/>
                  <a:gd name="T15" fmla="*/ 296 h 298"/>
                  <a:gd name="T16" fmla="*/ 110 w 289"/>
                  <a:gd name="T17" fmla="*/ 298 h 298"/>
                  <a:gd name="T18" fmla="*/ 102 w 289"/>
                  <a:gd name="T19" fmla="*/ 293 h 298"/>
                  <a:gd name="T20" fmla="*/ 103 w 289"/>
                  <a:gd name="T21" fmla="*/ 225 h 298"/>
                  <a:gd name="T22" fmla="*/ 234 w 289"/>
                  <a:gd name="T23" fmla="*/ 65 h 298"/>
                  <a:gd name="T24" fmla="*/ 245 w 289"/>
                  <a:gd name="T25" fmla="*/ 55 h 298"/>
                  <a:gd name="T26" fmla="*/ 265 w 289"/>
                  <a:gd name="T27" fmla="*/ 47 h 298"/>
                  <a:gd name="T28" fmla="*/ 289 w 289"/>
                  <a:gd name="T29" fmla="*/ 51 h 298"/>
                  <a:gd name="T30" fmla="*/ 204 w 289"/>
                  <a:gd name="T31" fmla="*/ 5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89" h="298">
                    <a:moveTo>
                      <a:pt x="204" y="5"/>
                    </a:moveTo>
                    <a:cubicBezTo>
                      <a:pt x="197" y="1"/>
                      <a:pt x="189" y="0"/>
                      <a:pt x="180" y="1"/>
                    </a:cubicBezTo>
                    <a:cubicBezTo>
                      <a:pt x="173" y="2"/>
                      <a:pt x="166" y="5"/>
                      <a:pt x="160" y="9"/>
                    </a:cubicBezTo>
                    <a:cubicBezTo>
                      <a:pt x="156" y="12"/>
                      <a:pt x="152" y="15"/>
                      <a:pt x="149" y="19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0" y="200"/>
                      <a:pt x="0" y="230"/>
                      <a:pt x="18" y="247"/>
                    </a:cubicBezTo>
                    <a:cubicBezTo>
                      <a:pt x="20" y="249"/>
                      <a:pt x="23" y="251"/>
                      <a:pt x="25" y="252"/>
                    </a:cubicBezTo>
                    <a:cubicBezTo>
                      <a:pt x="52" y="267"/>
                      <a:pt x="79" y="282"/>
                      <a:pt x="106" y="296"/>
                    </a:cubicBezTo>
                    <a:cubicBezTo>
                      <a:pt x="107" y="297"/>
                      <a:pt x="109" y="298"/>
                      <a:pt x="110" y="298"/>
                    </a:cubicBezTo>
                    <a:cubicBezTo>
                      <a:pt x="107" y="297"/>
                      <a:pt x="105" y="295"/>
                      <a:pt x="102" y="293"/>
                    </a:cubicBezTo>
                    <a:cubicBezTo>
                      <a:pt x="85" y="277"/>
                      <a:pt x="85" y="246"/>
                      <a:pt x="103" y="225"/>
                    </a:cubicBezTo>
                    <a:cubicBezTo>
                      <a:pt x="234" y="65"/>
                      <a:pt x="234" y="65"/>
                      <a:pt x="234" y="65"/>
                    </a:cubicBezTo>
                    <a:cubicBezTo>
                      <a:pt x="237" y="61"/>
                      <a:pt x="241" y="58"/>
                      <a:pt x="245" y="55"/>
                    </a:cubicBezTo>
                    <a:cubicBezTo>
                      <a:pt x="251" y="51"/>
                      <a:pt x="258" y="48"/>
                      <a:pt x="265" y="47"/>
                    </a:cubicBezTo>
                    <a:cubicBezTo>
                      <a:pt x="273" y="46"/>
                      <a:pt x="282" y="47"/>
                      <a:pt x="289" y="51"/>
                    </a:cubicBezTo>
                    <a:lnTo>
                      <a:pt x="204" y="5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270">
                <a:noFill/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37" name="组合 208"/>
            <p:cNvGrpSpPr/>
            <p:nvPr/>
          </p:nvGrpSpPr>
          <p:grpSpPr>
            <a:xfrm>
              <a:off x="4731074" y="4973788"/>
              <a:ext cx="1185392" cy="1769046"/>
              <a:chOff x="3347864" y="2691235"/>
              <a:chExt cx="1185392" cy="1769046"/>
            </a:xfrm>
          </p:grpSpPr>
          <p:sp>
            <p:nvSpPr>
              <p:cNvPr id="38" name="Freeform 67"/>
              <p:cNvSpPr/>
              <p:nvPr/>
            </p:nvSpPr>
            <p:spPr bwMode="auto">
              <a:xfrm>
                <a:off x="3732038" y="3029373"/>
                <a:ext cx="552450" cy="166687"/>
              </a:xfrm>
              <a:custGeom>
                <a:avLst/>
                <a:gdLst>
                  <a:gd name="T0" fmla="*/ 22 w 224"/>
                  <a:gd name="T1" fmla="*/ 0 h 67"/>
                  <a:gd name="T2" fmla="*/ 0 w 224"/>
                  <a:gd name="T3" fmla="*/ 3 h 67"/>
                  <a:gd name="T4" fmla="*/ 85 w 224"/>
                  <a:gd name="T5" fmla="*/ 49 h 67"/>
                  <a:gd name="T6" fmla="*/ 107 w 224"/>
                  <a:gd name="T7" fmla="*/ 46 h 67"/>
                  <a:gd name="T8" fmla="*/ 224 w 224"/>
                  <a:gd name="T9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4" h="67">
                    <a:moveTo>
                      <a:pt x="2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5" y="49"/>
                      <a:pt x="85" y="49"/>
                      <a:pt x="85" y="49"/>
                    </a:cubicBezTo>
                    <a:cubicBezTo>
                      <a:pt x="107" y="46"/>
                      <a:pt x="107" y="46"/>
                      <a:pt x="107" y="46"/>
                    </a:cubicBezTo>
                    <a:cubicBezTo>
                      <a:pt x="150" y="40"/>
                      <a:pt x="190" y="48"/>
                      <a:pt x="224" y="67"/>
                    </a:cubicBezTo>
                  </a:path>
                </a:pathLst>
              </a:custGeom>
              <a:gradFill flip="none" rotWithShape="1">
                <a:gsLst>
                  <a:gs pos="37000">
                    <a:srgbClr val="FECE02"/>
                  </a:gs>
                  <a:gs pos="98000">
                    <a:srgbClr val="C73E01"/>
                  </a:gs>
                </a:gsLst>
                <a:lin ang="19800000" scaled="0"/>
                <a:tileRect/>
              </a:gra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9" name="Freeform 42"/>
              <p:cNvSpPr/>
              <p:nvPr/>
            </p:nvSpPr>
            <p:spPr bwMode="auto">
              <a:xfrm>
                <a:off x="3947947" y="3309811"/>
                <a:ext cx="404813" cy="1130972"/>
              </a:xfrm>
              <a:custGeom>
                <a:avLst/>
                <a:gdLst>
                  <a:gd name="T0" fmla="*/ 142 w 164"/>
                  <a:gd name="T1" fmla="*/ 419 h 459"/>
                  <a:gd name="T2" fmla="*/ 143 w 164"/>
                  <a:gd name="T3" fmla="*/ 153 h 459"/>
                  <a:gd name="T4" fmla="*/ 84 w 164"/>
                  <a:gd name="T5" fmla="*/ 46 h 459"/>
                  <a:gd name="T6" fmla="*/ 0 w 164"/>
                  <a:gd name="T7" fmla="*/ 0 h 459"/>
                  <a:gd name="T8" fmla="*/ 58 w 164"/>
                  <a:gd name="T9" fmla="*/ 107 h 459"/>
                  <a:gd name="T10" fmla="*/ 58 w 164"/>
                  <a:gd name="T11" fmla="*/ 373 h 459"/>
                  <a:gd name="T12" fmla="*/ 80 w 164"/>
                  <a:gd name="T13" fmla="*/ 413 h 459"/>
                  <a:gd name="T14" fmla="*/ 122 w 164"/>
                  <a:gd name="T15" fmla="*/ 436 h 459"/>
                  <a:gd name="T16" fmla="*/ 164 w 164"/>
                  <a:gd name="T17" fmla="*/ 459 h 459"/>
                  <a:gd name="T18" fmla="*/ 142 w 164"/>
                  <a:gd name="T19" fmla="*/ 419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4" h="459">
                    <a:moveTo>
                      <a:pt x="142" y="419"/>
                    </a:moveTo>
                    <a:cubicBezTo>
                      <a:pt x="143" y="153"/>
                      <a:pt x="143" y="153"/>
                      <a:pt x="143" y="153"/>
                    </a:cubicBezTo>
                    <a:cubicBezTo>
                      <a:pt x="143" y="104"/>
                      <a:pt x="120" y="65"/>
                      <a:pt x="84" y="46"/>
                    </a:cubicBezTo>
                    <a:cubicBezTo>
                      <a:pt x="56" y="31"/>
                      <a:pt x="28" y="15"/>
                      <a:pt x="0" y="0"/>
                    </a:cubicBezTo>
                    <a:cubicBezTo>
                      <a:pt x="35" y="19"/>
                      <a:pt x="58" y="58"/>
                      <a:pt x="58" y="107"/>
                    </a:cubicBezTo>
                    <a:cubicBezTo>
                      <a:pt x="58" y="373"/>
                      <a:pt x="58" y="373"/>
                      <a:pt x="58" y="373"/>
                    </a:cubicBezTo>
                    <a:cubicBezTo>
                      <a:pt x="58" y="391"/>
                      <a:pt x="66" y="406"/>
                      <a:pt x="80" y="413"/>
                    </a:cubicBezTo>
                    <a:cubicBezTo>
                      <a:pt x="94" y="421"/>
                      <a:pt x="108" y="428"/>
                      <a:pt x="122" y="436"/>
                    </a:cubicBezTo>
                    <a:cubicBezTo>
                      <a:pt x="136" y="444"/>
                      <a:pt x="150" y="452"/>
                      <a:pt x="164" y="459"/>
                    </a:cubicBezTo>
                    <a:cubicBezTo>
                      <a:pt x="151" y="452"/>
                      <a:pt x="142" y="437"/>
                      <a:pt x="142" y="419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0" name="Freeform 38"/>
              <p:cNvSpPr/>
              <p:nvPr/>
            </p:nvSpPr>
            <p:spPr bwMode="auto">
              <a:xfrm>
                <a:off x="3548351" y="2795123"/>
                <a:ext cx="984905" cy="1665158"/>
              </a:xfrm>
              <a:custGeom>
                <a:avLst/>
                <a:gdLst>
                  <a:gd name="T0" fmla="*/ 178 w 399"/>
                  <a:gd name="T1" fmla="*/ 2 h 676"/>
                  <a:gd name="T2" fmla="*/ 210 w 399"/>
                  <a:gd name="T3" fmla="*/ 12 h 676"/>
                  <a:gd name="T4" fmla="*/ 210 w 399"/>
                  <a:gd name="T5" fmla="*/ 79 h 676"/>
                  <a:gd name="T6" fmla="*/ 157 w 399"/>
                  <a:gd name="T7" fmla="*/ 144 h 676"/>
                  <a:gd name="T8" fmla="*/ 178 w 399"/>
                  <a:gd name="T9" fmla="*/ 141 h 676"/>
                  <a:gd name="T10" fmla="*/ 399 w 399"/>
                  <a:gd name="T11" fmla="*/ 348 h 676"/>
                  <a:gd name="T12" fmla="*/ 398 w 399"/>
                  <a:gd name="T13" fmla="*/ 615 h 676"/>
                  <a:gd name="T14" fmla="*/ 351 w 399"/>
                  <a:gd name="T15" fmla="*/ 673 h 676"/>
                  <a:gd name="T16" fmla="*/ 303 w 399"/>
                  <a:gd name="T17" fmla="*/ 628 h 676"/>
                  <a:gd name="T18" fmla="*/ 304 w 399"/>
                  <a:gd name="T19" fmla="*/ 362 h 676"/>
                  <a:gd name="T20" fmla="*/ 178 w 399"/>
                  <a:gd name="T21" fmla="*/ 243 h 676"/>
                  <a:gd name="T22" fmla="*/ 158 w 399"/>
                  <a:gd name="T23" fmla="*/ 246 h 676"/>
                  <a:gd name="T24" fmla="*/ 209 w 399"/>
                  <a:gd name="T25" fmla="*/ 294 h 676"/>
                  <a:gd name="T26" fmla="*/ 209 w 399"/>
                  <a:gd name="T27" fmla="*/ 362 h 676"/>
                  <a:gd name="T28" fmla="*/ 178 w 399"/>
                  <a:gd name="T29" fmla="*/ 381 h 676"/>
                  <a:gd name="T30" fmla="*/ 146 w 399"/>
                  <a:gd name="T31" fmla="*/ 371 h 676"/>
                  <a:gd name="T32" fmla="*/ 16 w 399"/>
                  <a:gd name="T33" fmla="*/ 248 h 676"/>
                  <a:gd name="T34" fmla="*/ 8 w 399"/>
                  <a:gd name="T35" fmla="*/ 238 h 676"/>
                  <a:gd name="T36" fmla="*/ 10 w 399"/>
                  <a:gd name="T37" fmla="*/ 189 h 676"/>
                  <a:gd name="T38" fmla="*/ 11 w 399"/>
                  <a:gd name="T39" fmla="*/ 187 h 676"/>
                  <a:gd name="T40" fmla="*/ 16 w 399"/>
                  <a:gd name="T41" fmla="*/ 180 h 676"/>
                  <a:gd name="T42" fmla="*/ 147 w 399"/>
                  <a:gd name="T43" fmla="*/ 21 h 676"/>
                  <a:gd name="T44" fmla="*/ 178 w 399"/>
                  <a:gd name="T45" fmla="*/ 2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99" h="676">
                    <a:moveTo>
                      <a:pt x="178" y="2"/>
                    </a:moveTo>
                    <a:cubicBezTo>
                      <a:pt x="190" y="0"/>
                      <a:pt x="201" y="4"/>
                      <a:pt x="210" y="12"/>
                    </a:cubicBezTo>
                    <a:cubicBezTo>
                      <a:pt x="227" y="28"/>
                      <a:pt x="227" y="58"/>
                      <a:pt x="210" y="79"/>
                    </a:cubicBezTo>
                    <a:cubicBezTo>
                      <a:pt x="157" y="144"/>
                      <a:pt x="157" y="144"/>
                      <a:pt x="157" y="144"/>
                    </a:cubicBezTo>
                    <a:cubicBezTo>
                      <a:pt x="178" y="141"/>
                      <a:pt x="178" y="141"/>
                      <a:pt x="178" y="141"/>
                    </a:cubicBezTo>
                    <a:cubicBezTo>
                      <a:pt x="300" y="124"/>
                      <a:pt x="399" y="217"/>
                      <a:pt x="399" y="348"/>
                    </a:cubicBezTo>
                    <a:cubicBezTo>
                      <a:pt x="398" y="615"/>
                      <a:pt x="398" y="615"/>
                      <a:pt x="398" y="615"/>
                    </a:cubicBezTo>
                    <a:cubicBezTo>
                      <a:pt x="398" y="643"/>
                      <a:pt x="377" y="669"/>
                      <a:pt x="351" y="673"/>
                    </a:cubicBezTo>
                    <a:cubicBezTo>
                      <a:pt x="325" y="676"/>
                      <a:pt x="303" y="656"/>
                      <a:pt x="303" y="628"/>
                    </a:cubicBezTo>
                    <a:cubicBezTo>
                      <a:pt x="304" y="362"/>
                      <a:pt x="304" y="362"/>
                      <a:pt x="304" y="362"/>
                    </a:cubicBezTo>
                    <a:cubicBezTo>
                      <a:pt x="304" y="287"/>
                      <a:pt x="248" y="234"/>
                      <a:pt x="178" y="243"/>
                    </a:cubicBezTo>
                    <a:cubicBezTo>
                      <a:pt x="158" y="246"/>
                      <a:pt x="158" y="246"/>
                      <a:pt x="158" y="246"/>
                    </a:cubicBezTo>
                    <a:cubicBezTo>
                      <a:pt x="209" y="294"/>
                      <a:pt x="209" y="294"/>
                      <a:pt x="209" y="294"/>
                    </a:cubicBezTo>
                    <a:cubicBezTo>
                      <a:pt x="227" y="311"/>
                      <a:pt x="226" y="341"/>
                      <a:pt x="209" y="362"/>
                    </a:cubicBezTo>
                    <a:cubicBezTo>
                      <a:pt x="200" y="373"/>
                      <a:pt x="189" y="379"/>
                      <a:pt x="178" y="381"/>
                    </a:cubicBezTo>
                    <a:cubicBezTo>
                      <a:pt x="166" y="382"/>
                      <a:pt x="155" y="379"/>
                      <a:pt x="146" y="371"/>
                    </a:cubicBezTo>
                    <a:cubicBezTo>
                      <a:pt x="16" y="248"/>
                      <a:pt x="16" y="248"/>
                      <a:pt x="16" y="248"/>
                    </a:cubicBezTo>
                    <a:cubicBezTo>
                      <a:pt x="12" y="245"/>
                      <a:pt x="10" y="241"/>
                      <a:pt x="8" y="238"/>
                    </a:cubicBezTo>
                    <a:cubicBezTo>
                      <a:pt x="0" y="223"/>
                      <a:pt x="1" y="204"/>
                      <a:pt x="10" y="189"/>
                    </a:cubicBezTo>
                    <a:cubicBezTo>
                      <a:pt x="10" y="188"/>
                      <a:pt x="11" y="187"/>
                      <a:pt x="11" y="187"/>
                    </a:cubicBezTo>
                    <a:cubicBezTo>
                      <a:pt x="13" y="184"/>
                      <a:pt x="14" y="182"/>
                      <a:pt x="16" y="180"/>
                    </a:cubicBezTo>
                    <a:cubicBezTo>
                      <a:pt x="147" y="21"/>
                      <a:pt x="147" y="21"/>
                      <a:pt x="147" y="21"/>
                    </a:cubicBezTo>
                    <a:cubicBezTo>
                      <a:pt x="156" y="10"/>
                      <a:pt x="167" y="4"/>
                      <a:pt x="178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1" name="Freeform 63"/>
              <p:cNvSpPr/>
              <p:nvPr/>
            </p:nvSpPr>
            <p:spPr bwMode="auto">
              <a:xfrm>
                <a:off x="3347864" y="2691235"/>
                <a:ext cx="706438" cy="1038225"/>
              </a:xfrm>
              <a:custGeom>
                <a:avLst/>
                <a:gdLst>
                  <a:gd name="T0" fmla="*/ 202 w 287"/>
                  <a:gd name="T1" fmla="*/ 5 h 421"/>
                  <a:gd name="T2" fmla="*/ 179 w 287"/>
                  <a:gd name="T3" fmla="*/ 1 h 421"/>
                  <a:gd name="T4" fmla="*/ 147 w 287"/>
                  <a:gd name="T5" fmla="*/ 19 h 421"/>
                  <a:gd name="T6" fmla="*/ 16 w 287"/>
                  <a:gd name="T7" fmla="*/ 179 h 421"/>
                  <a:gd name="T8" fmla="*/ 11 w 287"/>
                  <a:gd name="T9" fmla="*/ 185 h 421"/>
                  <a:gd name="T10" fmla="*/ 10 w 287"/>
                  <a:gd name="T11" fmla="*/ 187 h 421"/>
                  <a:gd name="T12" fmla="*/ 8 w 287"/>
                  <a:gd name="T13" fmla="*/ 236 h 421"/>
                  <a:gd name="T14" fmla="*/ 16 w 287"/>
                  <a:gd name="T15" fmla="*/ 247 h 421"/>
                  <a:gd name="T16" fmla="*/ 146 w 287"/>
                  <a:gd name="T17" fmla="*/ 370 h 421"/>
                  <a:gd name="T18" fmla="*/ 154 w 287"/>
                  <a:gd name="T19" fmla="*/ 375 h 421"/>
                  <a:gd name="T20" fmla="*/ 235 w 287"/>
                  <a:gd name="T21" fmla="*/ 419 h 421"/>
                  <a:gd name="T22" fmla="*/ 239 w 287"/>
                  <a:gd name="T23" fmla="*/ 421 h 421"/>
                  <a:gd name="T24" fmla="*/ 231 w 287"/>
                  <a:gd name="T25" fmla="*/ 416 h 421"/>
                  <a:gd name="T26" fmla="*/ 101 w 287"/>
                  <a:gd name="T27" fmla="*/ 293 h 421"/>
                  <a:gd name="T28" fmla="*/ 93 w 287"/>
                  <a:gd name="T29" fmla="*/ 283 h 421"/>
                  <a:gd name="T30" fmla="*/ 95 w 287"/>
                  <a:gd name="T31" fmla="*/ 234 h 421"/>
                  <a:gd name="T32" fmla="*/ 96 w 287"/>
                  <a:gd name="T33" fmla="*/ 232 h 421"/>
                  <a:gd name="T34" fmla="*/ 101 w 287"/>
                  <a:gd name="T35" fmla="*/ 225 h 421"/>
                  <a:gd name="T36" fmla="*/ 232 w 287"/>
                  <a:gd name="T37" fmla="*/ 66 h 421"/>
                  <a:gd name="T38" fmla="*/ 263 w 287"/>
                  <a:gd name="T39" fmla="*/ 47 h 421"/>
                  <a:gd name="T40" fmla="*/ 287 w 287"/>
                  <a:gd name="T41" fmla="*/ 51 h 421"/>
                  <a:gd name="T42" fmla="*/ 202 w 287"/>
                  <a:gd name="T43" fmla="*/ 5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7" h="421">
                    <a:moveTo>
                      <a:pt x="202" y="5"/>
                    </a:moveTo>
                    <a:cubicBezTo>
                      <a:pt x="195" y="1"/>
                      <a:pt x="187" y="0"/>
                      <a:pt x="179" y="1"/>
                    </a:cubicBezTo>
                    <a:cubicBezTo>
                      <a:pt x="167" y="3"/>
                      <a:pt x="156" y="9"/>
                      <a:pt x="147" y="19"/>
                    </a:cubicBezTo>
                    <a:cubicBezTo>
                      <a:pt x="16" y="179"/>
                      <a:pt x="16" y="179"/>
                      <a:pt x="16" y="179"/>
                    </a:cubicBezTo>
                    <a:cubicBezTo>
                      <a:pt x="14" y="181"/>
                      <a:pt x="13" y="183"/>
                      <a:pt x="11" y="185"/>
                    </a:cubicBezTo>
                    <a:cubicBezTo>
                      <a:pt x="11" y="186"/>
                      <a:pt x="11" y="187"/>
                      <a:pt x="10" y="187"/>
                    </a:cubicBezTo>
                    <a:cubicBezTo>
                      <a:pt x="1" y="203"/>
                      <a:pt x="0" y="222"/>
                      <a:pt x="8" y="236"/>
                    </a:cubicBezTo>
                    <a:cubicBezTo>
                      <a:pt x="10" y="240"/>
                      <a:pt x="13" y="244"/>
                      <a:pt x="16" y="247"/>
                    </a:cubicBezTo>
                    <a:cubicBezTo>
                      <a:pt x="146" y="370"/>
                      <a:pt x="146" y="370"/>
                      <a:pt x="146" y="370"/>
                    </a:cubicBezTo>
                    <a:cubicBezTo>
                      <a:pt x="149" y="372"/>
                      <a:pt x="151" y="374"/>
                      <a:pt x="154" y="375"/>
                    </a:cubicBezTo>
                    <a:cubicBezTo>
                      <a:pt x="181" y="390"/>
                      <a:pt x="208" y="405"/>
                      <a:pt x="235" y="419"/>
                    </a:cubicBezTo>
                    <a:cubicBezTo>
                      <a:pt x="236" y="420"/>
                      <a:pt x="238" y="421"/>
                      <a:pt x="239" y="421"/>
                    </a:cubicBezTo>
                    <a:cubicBezTo>
                      <a:pt x="236" y="420"/>
                      <a:pt x="234" y="418"/>
                      <a:pt x="231" y="416"/>
                    </a:cubicBezTo>
                    <a:cubicBezTo>
                      <a:pt x="101" y="293"/>
                      <a:pt x="101" y="293"/>
                      <a:pt x="101" y="293"/>
                    </a:cubicBezTo>
                    <a:cubicBezTo>
                      <a:pt x="97" y="290"/>
                      <a:pt x="95" y="286"/>
                      <a:pt x="93" y="283"/>
                    </a:cubicBezTo>
                    <a:cubicBezTo>
                      <a:pt x="85" y="268"/>
                      <a:pt x="86" y="249"/>
                      <a:pt x="95" y="234"/>
                    </a:cubicBezTo>
                    <a:cubicBezTo>
                      <a:pt x="95" y="233"/>
                      <a:pt x="96" y="232"/>
                      <a:pt x="96" y="232"/>
                    </a:cubicBezTo>
                    <a:cubicBezTo>
                      <a:pt x="98" y="229"/>
                      <a:pt x="99" y="227"/>
                      <a:pt x="101" y="225"/>
                    </a:cubicBezTo>
                    <a:cubicBezTo>
                      <a:pt x="232" y="66"/>
                      <a:pt x="232" y="66"/>
                      <a:pt x="232" y="66"/>
                    </a:cubicBezTo>
                    <a:cubicBezTo>
                      <a:pt x="241" y="55"/>
                      <a:pt x="252" y="49"/>
                      <a:pt x="263" y="47"/>
                    </a:cubicBezTo>
                    <a:cubicBezTo>
                      <a:pt x="272" y="46"/>
                      <a:pt x="280" y="47"/>
                      <a:pt x="287" y="51"/>
                    </a:cubicBezTo>
                    <a:lnTo>
                      <a:pt x="202" y="5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zh-CN" altLang="en-US" sz="9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8230728" y="3124669"/>
            <a:ext cx="2862461" cy="887879"/>
            <a:chOff x="8130600" y="2810798"/>
            <a:chExt cx="3856715" cy="841889"/>
          </a:xfrm>
        </p:grpSpPr>
        <p:sp>
          <p:nvSpPr>
            <p:cNvPr id="47" name="TextBox 46"/>
            <p:cNvSpPr txBox="1"/>
            <p:nvPr/>
          </p:nvSpPr>
          <p:spPr>
            <a:xfrm>
              <a:off x="8130600" y="2810798"/>
              <a:ext cx="1942086" cy="3115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130600" y="3156750"/>
              <a:ext cx="3856715" cy="495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756705" y="4111300"/>
            <a:ext cx="2880524" cy="887879"/>
            <a:chOff x="163141" y="3887744"/>
            <a:chExt cx="3881053" cy="841889"/>
          </a:xfrm>
        </p:grpSpPr>
        <p:sp>
          <p:nvSpPr>
            <p:cNvPr id="49" name="TextBox 48"/>
            <p:cNvSpPr txBox="1"/>
            <p:nvPr/>
          </p:nvSpPr>
          <p:spPr>
            <a:xfrm>
              <a:off x="163141" y="3887744"/>
              <a:ext cx="1942087" cy="3115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87479" y="4233696"/>
              <a:ext cx="3856715" cy="49593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2851062" y="1835481"/>
            <a:ext cx="2862459" cy="887879"/>
            <a:chOff x="1251208" y="1633722"/>
            <a:chExt cx="3856715" cy="841885"/>
          </a:xfrm>
        </p:grpSpPr>
        <p:sp>
          <p:nvSpPr>
            <p:cNvPr id="52" name="TextBox 51"/>
            <p:cNvSpPr txBox="1"/>
            <p:nvPr/>
          </p:nvSpPr>
          <p:spPr>
            <a:xfrm>
              <a:off x="1251208" y="1633722"/>
              <a:ext cx="1942088" cy="3115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251208" y="1979673"/>
              <a:ext cx="3856715" cy="4959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4"/>
          <p:cNvSpPr/>
          <p:nvPr/>
        </p:nvSpPr>
        <p:spPr>
          <a:xfrm>
            <a:off x="-26549" y="-29064"/>
            <a:ext cx="12884505" cy="7281428"/>
          </a:xfrm>
          <a:custGeom>
            <a:avLst/>
            <a:gdLst>
              <a:gd name="connsiteX0" fmla="*/ 0 w 3131840"/>
              <a:gd name="connsiteY0" fmla="*/ 0 h 3131840"/>
              <a:gd name="connsiteX1" fmla="*/ 3131840 w 3131840"/>
              <a:gd name="connsiteY1" fmla="*/ 0 h 3131840"/>
              <a:gd name="connsiteX2" fmla="*/ 3131840 w 3131840"/>
              <a:gd name="connsiteY2" fmla="*/ 3131840 h 3131840"/>
              <a:gd name="connsiteX3" fmla="*/ 0 w 3131840"/>
              <a:gd name="connsiteY3" fmla="*/ 3131840 h 3131840"/>
              <a:gd name="connsiteX4" fmla="*/ 0 w 3131840"/>
              <a:gd name="connsiteY4" fmla="*/ 0 h 3131840"/>
              <a:gd name="connsiteX0-1" fmla="*/ 0 w 8048397"/>
              <a:gd name="connsiteY0-2" fmla="*/ 1987826 h 5119666"/>
              <a:gd name="connsiteX1-3" fmla="*/ 8048397 w 8048397"/>
              <a:gd name="connsiteY1-4" fmla="*/ 0 h 5119666"/>
              <a:gd name="connsiteX2-5" fmla="*/ 3131840 w 8048397"/>
              <a:gd name="connsiteY2-6" fmla="*/ 5119666 h 5119666"/>
              <a:gd name="connsiteX3-7" fmla="*/ 0 w 8048397"/>
              <a:gd name="connsiteY3-8" fmla="*/ 5119666 h 5119666"/>
              <a:gd name="connsiteX4-9" fmla="*/ 0 w 8048397"/>
              <a:gd name="connsiteY4-10" fmla="*/ 1987826 h 5119666"/>
              <a:gd name="connsiteX0-11" fmla="*/ 0 w 8048397"/>
              <a:gd name="connsiteY0-12" fmla="*/ 1987826 h 5134136"/>
              <a:gd name="connsiteX1-13" fmla="*/ 8048397 w 8048397"/>
              <a:gd name="connsiteY1-14" fmla="*/ 0 h 5134136"/>
              <a:gd name="connsiteX2-15" fmla="*/ 4176869 w 8048397"/>
              <a:gd name="connsiteY2-16" fmla="*/ 5134136 h 5134136"/>
              <a:gd name="connsiteX3-17" fmla="*/ 0 w 8048397"/>
              <a:gd name="connsiteY3-18" fmla="*/ 5119666 h 5134136"/>
              <a:gd name="connsiteX4-19" fmla="*/ 0 w 8048397"/>
              <a:gd name="connsiteY4-20" fmla="*/ 1987826 h 5134136"/>
              <a:gd name="connsiteX0-21" fmla="*/ 0 w 8048397"/>
              <a:gd name="connsiteY0-22" fmla="*/ 1987826 h 5134136"/>
              <a:gd name="connsiteX1-23" fmla="*/ 8048397 w 8048397"/>
              <a:gd name="connsiteY1-24" fmla="*/ 0 h 5134136"/>
              <a:gd name="connsiteX2-25" fmla="*/ 5584755 w 8048397"/>
              <a:gd name="connsiteY2-26" fmla="*/ 5134136 h 5134136"/>
              <a:gd name="connsiteX3-27" fmla="*/ 0 w 8048397"/>
              <a:gd name="connsiteY3-28" fmla="*/ 5119666 h 5134136"/>
              <a:gd name="connsiteX4-29" fmla="*/ 0 w 8048397"/>
              <a:gd name="connsiteY4-30" fmla="*/ 1987826 h 5134136"/>
              <a:gd name="connsiteX0-31" fmla="*/ 0 w 7075940"/>
              <a:gd name="connsiteY0-32" fmla="*/ 2016764 h 5163074"/>
              <a:gd name="connsiteX1-33" fmla="*/ 7075940 w 7075940"/>
              <a:gd name="connsiteY1-34" fmla="*/ 0 h 5163074"/>
              <a:gd name="connsiteX2-35" fmla="*/ 5584755 w 7075940"/>
              <a:gd name="connsiteY2-36" fmla="*/ 5163074 h 5163074"/>
              <a:gd name="connsiteX3-37" fmla="*/ 0 w 7075940"/>
              <a:gd name="connsiteY3-38" fmla="*/ 5148604 h 5163074"/>
              <a:gd name="connsiteX4-39" fmla="*/ 0 w 7075940"/>
              <a:gd name="connsiteY4-40" fmla="*/ 2016764 h 51630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075940" h="5163074">
                <a:moveTo>
                  <a:pt x="0" y="2016764"/>
                </a:moveTo>
                <a:lnTo>
                  <a:pt x="7075940" y="0"/>
                </a:lnTo>
                <a:lnTo>
                  <a:pt x="5584755" y="5163074"/>
                </a:lnTo>
                <a:lnTo>
                  <a:pt x="0" y="5148604"/>
                </a:lnTo>
                <a:lnTo>
                  <a:pt x="0" y="201676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-26549" y="-29067"/>
            <a:ext cx="9948084" cy="7281429"/>
          </a:xfrm>
          <a:custGeom>
            <a:avLst/>
            <a:gdLst>
              <a:gd name="connsiteX0" fmla="*/ 0 w 3131840"/>
              <a:gd name="connsiteY0" fmla="*/ 0 h 3131840"/>
              <a:gd name="connsiteX1" fmla="*/ 3131840 w 3131840"/>
              <a:gd name="connsiteY1" fmla="*/ 0 h 3131840"/>
              <a:gd name="connsiteX2" fmla="*/ 3131840 w 3131840"/>
              <a:gd name="connsiteY2" fmla="*/ 3131840 h 3131840"/>
              <a:gd name="connsiteX3" fmla="*/ 0 w 3131840"/>
              <a:gd name="connsiteY3" fmla="*/ 3131840 h 3131840"/>
              <a:gd name="connsiteX4" fmla="*/ 0 w 3131840"/>
              <a:gd name="connsiteY4" fmla="*/ 0 h 3131840"/>
              <a:gd name="connsiteX0-1" fmla="*/ 0 w 8048397"/>
              <a:gd name="connsiteY0-2" fmla="*/ 1987826 h 5119666"/>
              <a:gd name="connsiteX1-3" fmla="*/ 8048397 w 8048397"/>
              <a:gd name="connsiteY1-4" fmla="*/ 0 h 5119666"/>
              <a:gd name="connsiteX2-5" fmla="*/ 3131840 w 8048397"/>
              <a:gd name="connsiteY2-6" fmla="*/ 5119666 h 5119666"/>
              <a:gd name="connsiteX3-7" fmla="*/ 0 w 8048397"/>
              <a:gd name="connsiteY3-8" fmla="*/ 5119666 h 5119666"/>
              <a:gd name="connsiteX4-9" fmla="*/ 0 w 8048397"/>
              <a:gd name="connsiteY4-10" fmla="*/ 1987826 h 5119666"/>
              <a:gd name="connsiteX0-11" fmla="*/ 0 w 8048397"/>
              <a:gd name="connsiteY0-12" fmla="*/ 1987826 h 5134136"/>
              <a:gd name="connsiteX1-13" fmla="*/ 8048397 w 8048397"/>
              <a:gd name="connsiteY1-14" fmla="*/ 0 h 5134136"/>
              <a:gd name="connsiteX2-15" fmla="*/ 4176869 w 8048397"/>
              <a:gd name="connsiteY2-16" fmla="*/ 5134136 h 5134136"/>
              <a:gd name="connsiteX3-17" fmla="*/ 0 w 8048397"/>
              <a:gd name="connsiteY3-18" fmla="*/ 5119666 h 5134136"/>
              <a:gd name="connsiteX4-19" fmla="*/ 0 w 8048397"/>
              <a:gd name="connsiteY4-20" fmla="*/ 1987826 h 5134136"/>
              <a:gd name="connsiteX0-21" fmla="*/ 0 w 7075940"/>
              <a:gd name="connsiteY0-22" fmla="*/ 2016765 h 5163075"/>
              <a:gd name="connsiteX1-23" fmla="*/ 7075940 w 7075940"/>
              <a:gd name="connsiteY1-24" fmla="*/ 0 h 5163075"/>
              <a:gd name="connsiteX2-25" fmla="*/ 4176869 w 7075940"/>
              <a:gd name="connsiteY2-26" fmla="*/ 5163075 h 5163075"/>
              <a:gd name="connsiteX3-27" fmla="*/ 0 w 7075940"/>
              <a:gd name="connsiteY3-28" fmla="*/ 5148605 h 5163075"/>
              <a:gd name="connsiteX4-29" fmla="*/ 0 w 7075940"/>
              <a:gd name="connsiteY4-30" fmla="*/ 2016765 h 516307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7075940" h="5163075">
                <a:moveTo>
                  <a:pt x="0" y="2016765"/>
                </a:moveTo>
                <a:lnTo>
                  <a:pt x="7075940" y="0"/>
                </a:lnTo>
                <a:lnTo>
                  <a:pt x="4176869" y="5163075"/>
                </a:lnTo>
                <a:lnTo>
                  <a:pt x="0" y="5148605"/>
                </a:lnTo>
                <a:lnTo>
                  <a:pt x="0" y="201676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89" y="1794075"/>
            <a:ext cx="5742660" cy="5429205"/>
          </a:xfrm>
          <a:custGeom>
            <a:avLst/>
            <a:gdLst>
              <a:gd name="connsiteX0" fmla="*/ 0 w 4139952"/>
              <a:gd name="connsiteY0" fmla="*/ 0 h 3141641"/>
              <a:gd name="connsiteX1" fmla="*/ 4139952 w 4139952"/>
              <a:gd name="connsiteY1" fmla="*/ 0 h 3141641"/>
              <a:gd name="connsiteX2" fmla="*/ 4139952 w 4139952"/>
              <a:gd name="connsiteY2" fmla="*/ 3141641 h 3141641"/>
              <a:gd name="connsiteX3" fmla="*/ 0 w 4139952"/>
              <a:gd name="connsiteY3" fmla="*/ 3141641 h 3141641"/>
              <a:gd name="connsiteX4" fmla="*/ 0 w 4139952"/>
              <a:gd name="connsiteY4" fmla="*/ 0 h 3141641"/>
              <a:gd name="connsiteX0-1" fmla="*/ 0 w 4546352"/>
              <a:gd name="connsiteY0-2" fmla="*/ 508000 h 3649641"/>
              <a:gd name="connsiteX1-3" fmla="*/ 4546352 w 4546352"/>
              <a:gd name="connsiteY1-4" fmla="*/ 0 h 3649641"/>
              <a:gd name="connsiteX2-5" fmla="*/ 4139952 w 4546352"/>
              <a:gd name="connsiteY2-6" fmla="*/ 3649641 h 3649641"/>
              <a:gd name="connsiteX3-7" fmla="*/ 0 w 4546352"/>
              <a:gd name="connsiteY3-8" fmla="*/ 3649641 h 3649641"/>
              <a:gd name="connsiteX4-9" fmla="*/ 0 w 4546352"/>
              <a:gd name="connsiteY4-10" fmla="*/ 508000 h 3649641"/>
              <a:gd name="connsiteX0-11" fmla="*/ 0 w 4641602"/>
              <a:gd name="connsiteY0-12" fmla="*/ 755650 h 3897291"/>
              <a:gd name="connsiteX1-13" fmla="*/ 4641602 w 4641602"/>
              <a:gd name="connsiteY1-14" fmla="*/ 0 h 3897291"/>
              <a:gd name="connsiteX2-15" fmla="*/ 4139952 w 4641602"/>
              <a:gd name="connsiteY2-16" fmla="*/ 3897291 h 3897291"/>
              <a:gd name="connsiteX3-17" fmla="*/ 0 w 4641602"/>
              <a:gd name="connsiteY3-18" fmla="*/ 3897291 h 3897291"/>
              <a:gd name="connsiteX4-19" fmla="*/ 0 w 4641602"/>
              <a:gd name="connsiteY4-20" fmla="*/ 755650 h 38972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641602" h="3897291">
                <a:moveTo>
                  <a:pt x="0" y="755650"/>
                </a:moveTo>
                <a:lnTo>
                  <a:pt x="4641602" y="0"/>
                </a:lnTo>
                <a:lnTo>
                  <a:pt x="4139952" y="3897291"/>
                </a:lnTo>
                <a:lnTo>
                  <a:pt x="0" y="3897291"/>
                </a:lnTo>
                <a:lnTo>
                  <a:pt x="0" y="75565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284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/>
          <p:cNvSpPr txBox="1">
            <a:spLocks noChangeArrowheads="1"/>
          </p:cNvSpPr>
          <p:nvPr/>
        </p:nvSpPr>
        <p:spPr bwMode="auto">
          <a:xfrm>
            <a:off x="5725971" y="4398455"/>
            <a:ext cx="523538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US" altLang="zh-CN" sz="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flipV="1">
            <a:off x="5803023" y="4365932"/>
            <a:ext cx="4938958" cy="4571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25971" y="3904322"/>
            <a:ext cx="2215572" cy="3770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点击请替换文字内容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8" grpId="0" animBg="1"/>
      <p:bldP spid="12" grpId="0"/>
      <p:bldP spid="13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613423" y="3400328"/>
            <a:ext cx="624706" cy="624706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35" name="椭圆 3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0189354" y="2743485"/>
            <a:ext cx="624706" cy="624706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47" name="椭圆 4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41925" y="2619575"/>
            <a:ext cx="461909" cy="461908"/>
            <a:chOff x="304800" y="673100"/>
            <a:chExt cx="4000500" cy="4000500"/>
          </a:xfrm>
          <a:solidFill>
            <a:schemeClr val="accent2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645299" y="3353424"/>
            <a:ext cx="558456" cy="55845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536859" y="2174432"/>
            <a:ext cx="396893" cy="39689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109906" y="2034469"/>
            <a:ext cx="483097" cy="48309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5" name="同心圆 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388681" y="3691645"/>
            <a:ext cx="306977" cy="3069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9" name="同心圆 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646217" y="2947906"/>
            <a:ext cx="311778" cy="311778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82" name="椭圆 81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723038" y="3328078"/>
            <a:ext cx="311778" cy="311778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85" name="椭圆 8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8481794" y="2166736"/>
            <a:ext cx="311778" cy="311778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88" name="椭圆 87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066662" y="2391121"/>
            <a:ext cx="231797" cy="231797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91" name="椭圆 90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568962" y="2936386"/>
            <a:ext cx="452171" cy="452171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94" name="椭圆 93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9239149" y="2571326"/>
            <a:ext cx="226085" cy="226085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97" name="椭圆 9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042527" y="1926994"/>
            <a:ext cx="2288035" cy="2288035"/>
            <a:chOff x="5252030" y="2008764"/>
            <a:chExt cx="809336" cy="809336"/>
          </a:xfrm>
          <a:solidFill>
            <a:schemeClr val="accent6"/>
          </a:solidFill>
        </p:grpSpPr>
        <p:sp>
          <p:nvSpPr>
            <p:cNvPr id="100" name="椭圆 99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595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微软雅黑" panose="020B0503020204020204" pitchFamily="34" charset="-122"/>
                </a:rPr>
                <a:t>03</a:t>
              </a:r>
              <a:endParaRPr lang="zh-CN" altLang="en-US" sz="8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2" name="TextBox 1"/>
          <p:cNvSpPr txBox="1"/>
          <p:nvPr/>
        </p:nvSpPr>
        <p:spPr>
          <a:xfrm>
            <a:off x="4514634" y="4716705"/>
            <a:ext cx="3775393" cy="76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4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3" name="文本框 9"/>
          <p:cNvSpPr txBox="1"/>
          <p:nvPr/>
        </p:nvSpPr>
        <p:spPr>
          <a:xfrm>
            <a:off x="4288220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4" name="文本框 9"/>
          <p:cNvSpPr txBox="1"/>
          <p:nvPr/>
        </p:nvSpPr>
        <p:spPr>
          <a:xfrm>
            <a:off x="4288220" y="6103045"/>
            <a:ext cx="2101617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5" name="文本框 9"/>
          <p:cNvSpPr txBox="1"/>
          <p:nvPr/>
        </p:nvSpPr>
        <p:spPr>
          <a:xfrm>
            <a:off x="6682481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6" name="文本框 9"/>
          <p:cNvSpPr txBox="1"/>
          <p:nvPr/>
        </p:nvSpPr>
        <p:spPr>
          <a:xfrm>
            <a:off x="6682484" y="6108257"/>
            <a:ext cx="1939050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6474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2161063" y="1965629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1" name="Freeform 6"/>
          <p:cNvSpPr/>
          <p:nvPr/>
        </p:nvSpPr>
        <p:spPr bwMode="auto">
          <a:xfrm>
            <a:off x="3916947" y="1965629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7" name="Freeform 6"/>
          <p:cNvSpPr/>
          <p:nvPr/>
        </p:nvSpPr>
        <p:spPr bwMode="auto">
          <a:xfrm>
            <a:off x="1596919" y="2925387"/>
            <a:ext cx="1388657" cy="159959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2" name="Freeform 6"/>
          <p:cNvSpPr/>
          <p:nvPr/>
        </p:nvSpPr>
        <p:spPr bwMode="auto">
          <a:xfrm>
            <a:off x="2985576" y="1645710"/>
            <a:ext cx="2050439" cy="287927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3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7" name="Freeform 6"/>
          <p:cNvSpPr/>
          <p:nvPr/>
        </p:nvSpPr>
        <p:spPr bwMode="auto">
          <a:xfrm>
            <a:off x="4847477" y="2410127"/>
            <a:ext cx="1822613" cy="211485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5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8" name="Freeform 6"/>
          <p:cNvSpPr/>
          <p:nvPr/>
        </p:nvSpPr>
        <p:spPr bwMode="auto">
          <a:xfrm>
            <a:off x="5709227" y="1965629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9" name="Freeform 6"/>
          <p:cNvSpPr/>
          <p:nvPr/>
        </p:nvSpPr>
        <p:spPr bwMode="auto">
          <a:xfrm>
            <a:off x="6837046" y="2925387"/>
            <a:ext cx="1388657" cy="159959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1" name="Freeform 6"/>
          <p:cNvSpPr/>
          <p:nvPr/>
        </p:nvSpPr>
        <p:spPr bwMode="auto">
          <a:xfrm>
            <a:off x="7549093" y="1965629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2" name="Freeform 6"/>
          <p:cNvSpPr/>
          <p:nvPr/>
        </p:nvSpPr>
        <p:spPr bwMode="auto">
          <a:xfrm>
            <a:off x="9427238" y="1965629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4" name="Freeform 6"/>
          <p:cNvSpPr/>
          <p:nvPr/>
        </p:nvSpPr>
        <p:spPr bwMode="auto">
          <a:xfrm>
            <a:off x="8410018" y="1645710"/>
            <a:ext cx="2050439" cy="287927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3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/>
          <a:lstStyle/>
          <a:p>
            <a:pPr>
              <a:lnSpc>
                <a:spcPct val="120000"/>
              </a:lnSpc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5" name="Group 136"/>
          <p:cNvGrpSpPr/>
          <p:nvPr/>
        </p:nvGrpSpPr>
        <p:grpSpPr>
          <a:xfrm>
            <a:off x="1868586" y="4690312"/>
            <a:ext cx="769441" cy="834877"/>
            <a:chOff x="922980" y="3281022"/>
            <a:chExt cx="630088" cy="683671"/>
          </a:xfrm>
        </p:grpSpPr>
        <p:sp>
          <p:nvSpPr>
            <p:cNvPr id="57" name="Oval 56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9" name="Group 120"/>
            <p:cNvGrpSpPr/>
            <p:nvPr/>
          </p:nvGrpSpPr>
          <p:grpSpPr>
            <a:xfrm>
              <a:off x="922980" y="3475474"/>
              <a:ext cx="630088" cy="489219"/>
              <a:chOff x="980587" y="3705902"/>
              <a:chExt cx="630088" cy="489219"/>
            </a:xfrm>
          </p:grpSpPr>
          <p:sp>
            <p:nvSpPr>
              <p:cNvPr id="59" name="TextBox 58"/>
              <p:cNvSpPr txBox="1"/>
              <p:nvPr/>
            </p:nvSpPr>
            <p:spPr>
              <a:xfrm>
                <a:off x="980587" y="405692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cxnSp>
            <p:nvCxnSpPr>
              <p:cNvPr id="60" name="Straight Connector 59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" name="Group 137"/>
          <p:cNvGrpSpPr/>
          <p:nvPr/>
        </p:nvGrpSpPr>
        <p:grpSpPr>
          <a:xfrm>
            <a:off x="2770797" y="4690307"/>
            <a:ext cx="769441" cy="1231900"/>
            <a:chOff x="1580321" y="3281022"/>
            <a:chExt cx="630088" cy="1008791"/>
          </a:xfrm>
        </p:grpSpPr>
        <p:sp>
          <p:nvSpPr>
            <p:cNvPr id="62" name="Oval 61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12" name="Group 107"/>
            <p:cNvGrpSpPr/>
            <p:nvPr/>
          </p:nvGrpSpPr>
          <p:grpSpPr>
            <a:xfrm>
              <a:off x="1580321" y="3475474"/>
              <a:ext cx="630088" cy="814339"/>
              <a:chOff x="1629117" y="3705902"/>
              <a:chExt cx="630088" cy="814339"/>
            </a:xfrm>
          </p:grpSpPr>
          <p:cxnSp>
            <p:nvCxnSpPr>
              <p:cNvPr id="64" name="Straight Connector 63"/>
              <p:cNvCxnSpPr/>
              <p:nvPr/>
            </p:nvCxnSpPr>
            <p:spPr>
              <a:xfrm>
                <a:off x="1893825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1629117" y="438204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Group 136"/>
          <p:cNvGrpSpPr/>
          <p:nvPr/>
        </p:nvGrpSpPr>
        <p:grpSpPr>
          <a:xfrm>
            <a:off x="3673005" y="4690312"/>
            <a:ext cx="769441" cy="834877"/>
            <a:chOff x="922980" y="3281022"/>
            <a:chExt cx="630088" cy="683671"/>
          </a:xfrm>
        </p:grpSpPr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14" name="Group 120"/>
            <p:cNvGrpSpPr/>
            <p:nvPr/>
          </p:nvGrpSpPr>
          <p:grpSpPr>
            <a:xfrm>
              <a:off x="922980" y="3475474"/>
              <a:ext cx="630088" cy="489219"/>
              <a:chOff x="980587" y="3705902"/>
              <a:chExt cx="630088" cy="489219"/>
            </a:xfrm>
          </p:grpSpPr>
          <p:sp>
            <p:nvSpPr>
              <p:cNvPr id="104" name="TextBox 103"/>
              <p:cNvSpPr txBox="1"/>
              <p:nvPr/>
            </p:nvSpPr>
            <p:spPr>
              <a:xfrm>
                <a:off x="980587" y="405692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cxnSp>
            <p:nvCxnSpPr>
              <p:cNvPr id="105" name="Straight Connector 104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137"/>
          <p:cNvGrpSpPr/>
          <p:nvPr/>
        </p:nvGrpSpPr>
        <p:grpSpPr>
          <a:xfrm>
            <a:off x="4575215" y="4690307"/>
            <a:ext cx="769441" cy="1231900"/>
            <a:chOff x="1580321" y="3281022"/>
            <a:chExt cx="630088" cy="1008791"/>
          </a:xfrm>
        </p:grpSpPr>
        <p:sp>
          <p:nvSpPr>
            <p:cNvPr id="107" name="Oval 106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16" name="Group 107"/>
            <p:cNvGrpSpPr/>
            <p:nvPr/>
          </p:nvGrpSpPr>
          <p:grpSpPr>
            <a:xfrm>
              <a:off x="1580321" y="3475474"/>
              <a:ext cx="630088" cy="814339"/>
              <a:chOff x="1629117" y="3705902"/>
              <a:chExt cx="630088" cy="814339"/>
            </a:xfrm>
          </p:grpSpPr>
          <p:cxnSp>
            <p:nvCxnSpPr>
              <p:cNvPr id="109" name="Straight Connector 108"/>
              <p:cNvCxnSpPr/>
              <p:nvPr/>
            </p:nvCxnSpPr>
            <p:spPr>
              <a:xfrm>
                <a:off x="1893825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" name="TextBox 109"/>
              <p:cNvSpPr txBox="1"/>
              <p:nvPr/>
            </p:nvSpPr>
            <p:spPr>
              <a:xfrm>
                <a:off x="1629117" y="438204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8" name="Group 136"/>
          <p:cNvGrpSpPr/>
          <p:nvPr/>
        </p:nvGrpSpPr>
        <p:grpSpPr>
          <a:xfrm>
            <a:off x="5477423" y="4690312"/>
            <a:ext cx="769441" cy="834877"/>
            <a:chOff x="922980" y="3281022"/>
            <a:chExt cx="630088" cy="683671"/>
          </a:xfrm>
        </p:grpSpPr>
        <p:sp>
          <p:nvSpPr>
            <p:cNvPr id="112" name="Oval 111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19" name="Group 120"/>
            <p:cNvGrpSpPr/>
            <p:nvPr/>
          </p:nvGrpSpPr>
          <p:grpSpPr>
            <a:xfrm>
              <a:off x="922980" y="3475474"/>
              <a:ext cx="630088" cy="489219"/>
              <a:chOff x="980587" y="3705902"/>
              <a:chExt cx="630088" cy="489219"/>
            </a:xfrm>
          </p:grpSpPr>
          <p:sp>
            <p:nvSpPr>
              <p:cNvPr id="114" name="TextBox 113"/>
              <p:cNvSpPr txBox="1"/>
              <p:nvPr/>
            </p:nvSpPr>
            <p:spPr>
              <a:xfrm>
                <a:off x="980587" y="405692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cxnSp>
            <p:nvCxnSpPr>
              <p:cNvPr id="115" name="Straight Connector 114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Group 137"/>
          <p:cNvGrpSpPr/>
          <p:nvPr/>
        </p:nvGrpSpPr>
        <p:grpSpPr>
          <a:xfrm>
            <a:off x="6379633" y="4690307"/>
            <a:ext cx="769441" cy="1231900"/>
            <a:chOff x="1580321" y="3281022"/>
            <a:chExt cx="630088" cy="1008791"/>
          </a:xfrm>
        </p:grpSpPr>
        <p:sp>
          <p:nvSpPr>
            <p:cNvPr id="117" name="Oval 116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21" name="Group 107"/>
            <p:cNvGrpSpPr/>
            <p:nvPr/>
          </p:nvGrpSpPr>
          <p:grpSpPr>
            <a:xfrm>
              <a:off x="1580321" y="3475474"/>
              <a:ext cx="630088" cy="814339"/>
              <a:chOff x="1629117" y="3705902"/>
              <a:chExt cx="630088" cy="814339"/>
            </a:xfrm>
          </p:grpSpPr>
          <p:cxnSp>
            <p:nvCxnSpPr>
              <p:cNvPr id="119" name="Straight Connector 118"/>
              <p:cNvCxnSpPr/>
              <p:nvPr/>
            </p:nvCxnSpPr>
            <p:spPr>
              <a:xfrm>
                <a:off x="1893825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TextBox 119"/>
              <p:cNvSpPr txBox="1"/>
              <p:nvPr/>
            </p:nvSpPr>
            <p:spPr>
              <a:xfrm>
                <a:off x="1629117" y="438204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3" name="Group 136"/>
          <p:cNvGrpSpPr/>
          <p:nvPr/>
        </p:nvGrpSpPr>
        <p:grpSpPr>
          <a:xfrm>
            <a:off x="7281842" y="4690312"/>
            <a:ext cx="769441" cy="834877"/>
            <a:chOff x="922980" y="3281022"/>
            <a:chExt cx="630088" cy="683671"/>
          </a:xfrm>
        </p:grpSpPr>
        <p:sp>
          <p:nvSpPr>
            <p:cNvPr id="122" name="Oval 121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24" name="Group 120"/>
            <p:cNvGrpSpPr/>
            <p:nvPr/>
          </p:nvGrpSpPr>
          <p:grpSpPr>
            <a:xfrm>
              <a:off x="922980" y="3475474"/>
              <a:ext cx="630088" cy="489219"/>
              <a:chOff x="980587" y="3705902"/>
              <a:chExt cx="630088" cy="489219"/>
            </a:xfrm>
          </p:grpSpPr>
          <p:sp>
            <p:nvSpPr>
              <p:cNvPr id="124" name="TextBox 123"/>
              <p:cNvSpPr txBox="1"/>
              <p:nvPr/>
            </p:nvSpPr>
            <p:spPr>
              <a:xfrm>
                <a:off x="980587" y="405692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cxnSp>
            <p:nvCxnSpPr>
              <p:cNvPr id="125" name="Straight Connector 124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Group 137"/>
          <p:cNvGrpSpPr/>
          <p:nvPr/>
        </p:nvGrpSpPr>
        <p:grpSpPr>
          <a:xfrm>
            <a:off x="8184051" y="4690307"/>
            <a:ext cx="769441" cy="1231900"/>
            <a:chOff x="1580321" y="3281022"/>
            <a:chExt cx="630088" cy="1008791"/>
          </a:xfrm>
        </p:grpSpPr>
        <p:sp>
          <p:nvSpPr>
            <p:cNvPr id="127" name="Oval 126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26" name="Group 127"/>
            <p:cNvGrpSpPr/>
            <p:nvPr/>
          </p:nvGrpSpPr>
          <p:grpSpPr>
            <a:xfrm>
              <a:off x="1580321" y="3475474"/>
              <a:ext cx="630088" cy="814339"/>
              <a:chOff x="1629117" y="3705902"/>
              <a:chExt cx="630088" cy="814339"/>
            </a:xfrm>
          </p:grpSpPr>
          <p:cxnSp>
            <p:nvCxnSpPr>
              <p:cNvPr id="129" name="Straight Connector 128"/>
              <p:cNvCxnSpPr/>
              <p:nvPr/>
            </p:nvCxnSpPr>
            <p:spPr>
              <a:xfrm>
                <a:off x="1893825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0" name="TextBox 129"/>
              <p:cNvSpPr txBox="1"/>
              <p:nvPr/>
            </p:nvSpPr>
            <p:spPr>
              <a:xfrm>
                <a:off x="1629117" y="438204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3" name="Group 136"/>
          <p:cNvGrpSpPr/>
          <p:nvPr/>
        </p:nvGrpSpPr>
        <p:grpSpPr>
          <a:xfrm>
            <a:off x="9086260" y="4690312"/>
            <a:ext cx="769441" cy="834877"/>
            <a:chOff x="922980" y="3281022"/>
            <a:chExt cx="630088" cy="683671"/>
          </a:xfrm>
        </p:grpSpPr>
        <p:sp>
          <p:nvSpPr>
            <p:cNvPr id="132" name="Oval 131"/>
            <p:cNvSpPr>
              <a:spLocks noChangeAspect="1"/>
            </p:cNvSpPr>
            <p:nvPr/>
          </p:nvSpPr>
          <p:spPr>
            <a:xfrm>
              <a:off x="1088218" y="3281022"/>
              <a:ext cx="200183" cy="194452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35" name="Group 120"/>
            <p:cNvGrpSpPr/>
            <p:nvPr/>
          </p:nvGrpSpPr>
          <p:grpSpPr>
            <a:xfrm>
              <a:off x="922980" y="3475474"/>
              <a:ext cx="630088" cy="489219"/>
              <a:chOff x="980587" y="3705902"/>
              <a:chExt cx="630088" cy="489219"/>
            </a:xfrm>
          </p:grpSpPr>
          <p:sp>
            <p:nvSpPr>
              <p:cNvPr id="134" name="TextBox 133"/>
              <p:cNvSpPr txBox="1"/>
              <p:nvPr/>
            </p:nvSpPr>
            <p:spPr>
              <a:xfrm>
                <a:off x="980587" y="405692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cxnSp>
            <p:nvCxnSpPr>
              <p:cNvPr id="135" name="Straight Connector 134"/>
              <p:cNvCxnSpPr/>
              <p:nvPr/>
            </p:nvCxnSpPr>
            <p:spPr>
              <a:xfrm>
                <a:off x="1246034" y="3705902"/>
                <a:ext cx="0" cy="342098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6" name="Group 137"/>
          <p:cNvGrpSpPr/>
          <p:nvPr/>
        </p:nvGrpSpPr>
        <p:grpSpPr>
          <a:xfrm>
            <a:off x="9988466" y="4690307"/>
            <a:ext cx="769441" cy="1231900"/>
            <a:chOff x="1580321" y="3281022"/>
            <a:chExt cx="630088" cy="1008791"/>
          </a:xfrm>
        </p:grpSpPr>
        <p:sp>
          <p:nvSpPr>
            <p:cNvPr id="137" name="Oval 136"/>
            <p:cNvSpPr>
              <a:spLocks noChangeAspect="1"/>
            </p:cNvSpPr>
            <p:nvPr/>
          </p:nvSpPr>
          <p:spPr>
            <a:xfrm>
              <a:off x="1744938" y="3281022"/>
              <a:ext cx="200183" cy="194452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41" name="Group 137"/>
            <p:cNvGrpSpPr/>
            <p:nvPr/>
          </p:nvGrpSpPr>
          <p:grpSpPr>
            <a:xfrm>
              <a:off x="1580321" y="3475474"/>
              <a:ext cx="630088" cy="814339"/>
              <a:chOff x="1629117" y="3705902"/>
              <a:chExt cx="630088" cy="814339"/>
            </a:xfrm>
          </p:grpSpPr>
          <p:cxnSp>
            <p:nvCxnSpPr>
              <p:cNvPr id="139" name="Straight Connector 138"/>
              <p:cNvCxnSpPr/>
              <p:nvPr/>
            </p:nvCxnSpPr>
            <p:spPr>
              <a:xfrm>
                <a:off x="1893825" y="3705902"/>
                <a:ext cx="0" cy="651665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0" name="TextBox 139"/>
              <p:cNvSpPr txBox="1"/>
              <p:nvPr/>
            </p:nvSpPr>
            <p:spPr>
              <a:xfrm>
                <a:off x="1629117" y="4382042"/>
                <a:ext cx="630088" cy="13819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000" b="1" dirty="0">
                    <a:solidFill>
                      <a:schemeClr val="bg1">
                        <a:lumMod val="6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rPr>
                  <a:t>替换文字内容</a:t>
                </a:r>
                <a:endParaRPr lang="en-US" sz="1000" b="1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63" name="文本框 62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000"/>
                            </p:stCondLst>
                            <p:childTnLst>
                              <p:par>
                                <p:cTn id="9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9500"/>
                            </p:stCondLst>
                            <p:childTnLst>
                              <p:par>
                                <p:cTn id="100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7" grpId="0" animBg="1"/>
      <p:bldP spid="22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817453" y="1199980"/>
            <a:ext cx="11217889" cy="4045517"/>
          </a:xfrm>
          <a:custGeom>
            <a:avLst/>
            <a:gdLst>
              <a:gd name="connsiteX0" fmla="*/ 8105493 w 11217889"/>
              <a:gd name="connsiteY0" fmla="*/ 9081 h 4045517"/>
              <a:gd name="connsiteX1" fmla="*/ 10717751 w 11217889"/>
              <a:gd name="connsiteY1" fmla="*/ 9081 h 4045517"/>
              <a:gd name="connsiteX2" fmla="*/ 11217889 w 11217889"/>
              <a:gd name="connsiteY2" fmla="*/ 4045517 h 4045517"/>
              <a:gd name="connsiteX3" fmla="*/ 8605631 w 11217889"/>
              <a:gd name="connsiteY3" fmla="*/ 4045517 h 4045517"/>
              <a:gd name="connsiteX4" fmla="*/ 2701831 w 11217889"/>
              <a:gd name="connsiteY4" fmla="*/ 0 h 4045517"/>
              <a:gd name="connsiteX5" fmla="*/ 5314088 w 11217889"/>
              <a:gd name="connsiteY5" fmla="*/ 0 h 4045517"/>
              <a:gd name="connsiteX6" fmla="*/ 5814226 w 11217889"/>
              <a:gd name="connsiteY6" fmla="*/ 4036436 h 4045517"/>
              <a:gd name="connsiteX7" fmla="*/ 3201968 w 11217889"/>
              <a:gd name="connsiteY7" fmla="*/ 4036436 h 4045517"/>
              <a:gd name="connsiteX8" fmla="*/ 0 w 11217889"/>
              <a:gd name="connsiteY8" fmla="*/ 0 h 4045517"/>
              <a:gd name="connsiteX9" fmla="*/ 2612259 w 11217889"/>
              <a:gd name="connsiteY9" fmla="*/ 0 h 4045517"/>
              <a:gd name="connsiteX10" fmla="*/ 3112397 w 11217889"/>
              <a:gd name="connsiteY10" fmla="*/ 4036436 h 4045517"/>
              <a:gd name="connsiteX11" fmla="*/ 500138 w 11217889"/>
              <a:gd name="connsiteY11" fmla="*/ 4036436 h 4045517"/>
              <a:gd name="connsiteX12" fmla="*/ 5403660 w 11217889"/>
              <a:gd name="connsiteY12" fmla="*/ 0 h 4045517"/>
              <a:gd name="connsiteX13" fmla="*/ 8015918 w 11217889"/>
              <a:gd name="connsiteY13" fmla="*/ 0 h 4045517"/>
              <a:gd name="connsiteX14" fmla="*/ 8516056 w 11217889"/>
              <a:gd name="connsiteY14" fmla="*/ 4036436 h 4045517"/>
              <a:gd name="connsiteX15" fmla="*/ 5903798 w 11217889"/>
              <a:gd name="connsiteY15" fmla="*/ 4036436 h 4045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1217889" h="4045517">
                <a:moveTo>
                  <a:pt x="8105493" y="9081"/>
                </a:moveTo>
                <a:lnTo>
                  <a:pt x="10717751" y="9081"/>
                </a:lnTo>
                <a:lnTo>
                  <a:pt x="11217889" y="4045517"/>
                </a:lnTo>
                <a:lnTo>
                  <a:pt x="8605631" y="4045517"/>
                </a:lnTo>
                <a:close/>
                <a:moveTo>
                  <a:pt x="2701831" y="0"/>
                </a:moveTo>
                <a:lnTo>
                  <a:pt x="5314088" y="0"/>
                </a:lnTo>
                <a:lnTo>
                  <a:pt x="5814226" y="4036436"/>
                </a:lnTo>
                <a:lnTo>
                  <a:pt x="3201968" y="4036436"/>
                </a:lnTo>
                <a:close/>
                <a:moveTo>
                  <a:pt x="0" y="0"/>
                </a:moveTo>
                <a:lnTo>
                  <a:pt x="2612259" y="0"/>
                </a:lnTo>
                <a:lnTo>
                  <a:pt x="3112397" y="4036436"/>
                </a:lnTo>
                <a:lnTo>
                  <a:pt x="500138" y="4036436"/>
                </a:lnTo>
                <a:close/>
                <a:moveTo>
                  <a:pt x="5403660" y="0"/>
                </a:moveTo>
                <a:lnTo>
                  <a:pt x="8015918" y="0"/>
                </a:lnTo>
                <a:lnTo>
                  <a:pt x="8516056" y="4036436"/>
                </a:lnTo>
                <a:lnTo>
                  <a:pt x="5903798" y="4036436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MH_Text_1"/>
          <p:cNvSpPr txBox="1"/>
          <p:nvPr/>
        </p:nvSpPr>
        <p:spPr>
          <a:xfrm>
            <a:off x="1460823" y="6230912"/>
            <a:ext cx="10440665" cy="553765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460824" y="5902285"/>
            <a:ext cx="18722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请替换文字内容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6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1165328" y="4661041"/>
            <a:ext cx="3750263" cy="107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3" name="Group 137"/>
          <p:cNvGrpSpPr/>
          <p:nvPr/>
        </p:nvGrpSpPr>
        <p:grpSpPr>
          <a:xfrm>
            <a:off x="1502228" y="2303735"/>
            <a:ext cx="301358" cy="2317121"/>
            <a:chOff x="1074408" y="1485901"/>
            <a:chExt cx="214311" cy="1647821"/>
          </a:xfrm>
        </p:grpSpPr>
        <p:cxnSp>
          <p:nvCxnSpPr>
            <p:cNvPr id="91" name="Straight Connector 90"/>
            <p:cNvCxnSpPr/>
            <p:nvPr/>
          </p:nvCxnSpPr>
          <p:spPr>
            <a:xfrm rot="16200000" flipV="1">
              <a:off x="359569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ounded Rectangle 94"/>
            <p:cNvSpPr/>
            <p:nvPr/>
          </p:nvSpPr>
          <p:spPr>
            <a:xfrm>
              <a:off x="1074408" y="2190750"/>
              <a:ext cx="214311" cy="94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" name="Group 138"/>
          <p:cNvGrpSpPr/>
          <p:nvPr/>
        </p:nvGrpSpPr>
        <p:grpSpPr>
          <a:xfrm>
            <a:off x="2035839" y="2303735"/>
            <a:ext cx="301358" cy="2317121"/>
            <a:chOff x="1447800" y="1485901"/>
            <a:chExt cx="214311" cy="1647821"/>
          </a:xfrm>
        </p:grpSpPr>
        <p:cxnSp>
          <p:nvCxnSpPr>
            <p:cNvPr id="98" name="Straight Connector 97"/>
            <p:cNvCxnSpPr/>
            <p:nvPr/>
          </p:nvCxnSpPr>
          <p:spPr>
            <a:xfrm rot="16200000" flipV="1">
              <a:off x="732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ounded Rectangle 100"/>
            <p:cNvSpPr/>
            <p:nvPr/>
          </p:nvSpPr>
          <p:spPr>
            <a:xfrm>
              <a:off x="1447800" y="1962150"/>
              <a:ext cx="214311" cy="11715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" name="Group 139"/>
          <p:cNvGrpSpPr/>
          <p:nvPr/>
        </p:nvGrpSpPr>
        <p:grpSpPr>
          <a:xfrm>
            <a:off x="2569451" y="2303735"/>
            <a:ext cx="301358" cy="2317121"/>
            <a:chOff x="1828800" y="1485901"/>
            <a:chExt cx="214311" cy="1647821"/>
          </a:xfrm>
        </p:grpSpPr>
        <p:cxnSp>
          <p:nvCxnSpPr>
            <p:cNvPr id="104" name="Straight Connector 103"/>
            <p:cNvCxnSpPr/>
            <p:nvPr/>
          </p:nvCxnSpPr>
          <p:spPr>
            <a:xfrm rot="16200000" flipV="1">
              <a:off x="1113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ounded Rectangle 106"/>
            <p:cNvSpPr/>
            <p:nvPr/>
          </p:nvSpPr>
          <p:spPr>
            <a:xfrm>
              <a:off x="1828800" y="1809750"/>
              <a:ext cx="214311" cy="132397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" name="Group 140"/>
          <p:cNvGrpSpPr/>
          <p:nvPr/>
        </p:nvGrpSpPr>
        <p:grpSpPr>
          <a:xfrm>
            <a:off x="3103063" y="2303735"/>
            <a:ext cx="301358" cy="2317121"/>
            <a:chOff x="2209800" y="1485901"/>
            <a:chExt cx="214311" cy="1647821"/>
          </a:xfrm>
        </p:grpSpPr>
        <p:cxnSp>
          <p:nvCxnSpPr>
            <p:cNvPr id="108" name="Straight Connector 107"/>
            <p:cNvCxnSpPr/>
            <p:nvPr/>
          </p:nvCxnSpPr>
          <p:spPr>
            <a:xfrm rot="16200000" flipV="1">
              <a:off x="1494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Rounded Rectangle 120"/>
            <p:cNvSpPr/>
            <p:nvPr/>
          </p:nvSpPr>
          <p:spPr>
            <a:xfrm>
              <a:off x="2209800" y="2419350"/>
              <a:ext cx="214311" cy="71437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" name="Group 141"/>
          <p:cNvGrpSpPr/>
          <p:nvPr/>
        </p:nvGrpSpPr>
        <p:grpSpPr>
          <a:xfrm>
            <a:off x="3636674" y="2303735"/>
            <a:ext cx="301358" cy="2317121"/>
            <a:chOff x="2667000" y="1485901"/>
            <a:chExt cx="214311" cy="1647821"/>
          </a:xfrm>
        </p:grpSpPr>
        <p:cxnSp>
          <p:nvCxnSpPr>
            <p:cNvPr id="128" name="Straight Connector 127"/>
            <p:cNvCxnSpPr/>
            <p:nvPr/>
          </p:nvCxnSpPr>
          <p:spPr>
            <a:xfrm rot="16200000" flipV="1">
              <a:off x="19521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ounded Rectangle 128"/>
            <p:cNvSpPr/>
            <p:nvPr/>
          </p:nvSpPr>
          <p:spPr>
            <a:xfrm>
              <a:off x="2667000" y="1962150"/>
              <a:ext cx="214311" cy="117157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" name="Group 142"/>
          <p:cNvGrpSpPr/>
          <p:nvPr/>
        </p:nvGrpSpPr>
        <p:grpSpPr>
          <a:xfrm>
            <a:off x="4170289" y="2303735"/>
            <a:ext cx="301358" cy="2317121"/>
            <a:chOff x="2971800" y="1485901"/>
            <a:chExt cx="214311" cy="1647821"/>
          </a:xfrm>
        </p:grpSpPr>
        <p:cxnSp>
          <p:nvCxnSpPr>
            <p:cNvPr id="136" name="Straight Connector 135"/>
            <p:cNvCxnSpPr/>
            <p:nvPr/>
          </p:nvCxnSpPr>
          <p:spPr>
            <a:xfrm rot="16200000" flipV="1">
              <a:off x="2256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ounded Rectangle 136"/>
            <p:cNvSpPr/>
            <p:nvPr/>
          </p:nvSpPr>
          <p:spPr>
            <a:xfrm>
              <a:off x="2971800" y="1809750"/>
              <a:ext cx="214311" cy="132397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144" name="Rectangle 143"/>
          <p:cNvSpPr/>
          <p:nvPr/>
        </p:nvSpPr>
        <p:spPr>
          <a:xfrm>
            <a:off x="1526419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55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2064690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70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2602961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85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3141232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40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3679503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60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4217774" y="4810264"/>
            <a:ext cx="240451" cy="27045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80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10" name="Group 149"/>
          <p:cNvGrpSpPr/>
          <p:nvPr/>
        </p:nvGrpSpPr>
        <p:grpSpPr>
          <a:xfrm>
            <a:off x="6389434" y="2305418"/>
            <a:ext cx="2090836" cy="714687"/>
            <a:chOff x="4597686" y="3155872"/>
            <a:chExt cx="1583966" cy="508250"/>
          </a:xfrm>
        </p:grpSpPr>
        <p:sp>
          <p:nvSpPr>
            <p:cNvPr id="151" name="TextBox 150"/>
            <p:cNvSpPr txBox="1"/>
            <p:nvPr/>
          </p:nvSpPr>
          <p:spPr>
            <a:xfrm>
              <a:off x="4597686" y="3155872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597686" y="3348942"/>
              <a:ext cx="1583966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Group 152"/>
          <p:cNvGrpSpPr/>
          <p:nvPr/>
        </p:nvGrpSpPr>
        <p:grpSpPr>
          <a:xfrm>
            <a:off x="9386634" y="2305418"/>
            <a:ext cx="2036110" cy="714687"/>
            <a:chOff x="6978976" y="3155872"/>
            <a:chExt cx="1542507" cy="508250"/>
          </a:xfrm>
        </p:grpSpPr>
        <p:sp>
          <p:nvSpPr>
            <p:cNvPr id="154" name="TextBox 153"/>
            <p:cNvSpPr txBox="1"/>
            <p:nvPr/>
          </p:nvSpPr>
          <p:spPr>
            <a:xfrm>
              <a:off x="6978977" y="3155872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978976" y="3348942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2" name="Group 155"/>
          <p:cNvGrpSpPr/>
          <p:nvPr/>
        </p:nvGrpSpPr>
        <p:grpSpPr>
          <a:xfrm>
            <a:off x="6389434" y="3213445"/>
            <a:ext cx="2036110" cy="714688"/>
            <a:chOff x="4597685" y="3914331"/>
            <a:chExt cx="1542507" cy="508250"/>
          </a:xfrm>
        </p:grpSpPr>
        <p:sp>
          <p:nvSpPr>
            <p:cNvPr id="157" name="TextBox 156"/>
            <p:cNvSpPr txBox="1"/>
            <p:nvPr/>
          </p:nvSpPr>
          <p:spPr>
            <a:xfrm>
              <a:off x="4597686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597685" y="4107401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Group 158"/>
          <p:cNvGrpSpPr/>
          <p:nvPr/>
        </p:nvGrpSpPr>
        <p:grpSpPr>
          <a:xfrm>
            <a:off x="9386634" y="3213445"/>
            <a:ext cx="2036110" cy="714688"/>
            <a:chOff x="6978976" y="3914331"/>
            <a:chExt cx="1542507" cy="508250"/>
          </a:xfrm>
        </p:grpSpPr>
        <p:sp>
          <p:nvSpPr>
            <p:cNvPr id="160" name="TextBox 159"/>
            <p:cNvSpPr txBox="1"/>
            <p:nvPr/>
          </p:nvSpPr>
          <p:spPr>
            <a:xfrm>
              <a:off x="6978977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6978976" y="4107401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 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" name="Group 161"/>
          <p:cNvGrpSpPr/>
          <p:nvPr/>
        </p:nvGrpSpPr>
        <p:grpSpPr>
          <a:xfrm>
            <a:off x="6389434" y="4239168"/>
            <a:ext cx="2036110" cy="714688"/>
            <a:chOff x="4597685" y="3914331"/>
            <a:chExt cx="1542507" cy="508250"/>
          </a:xfrm>
        </p:grpSpPr>
        <p:sp>
          <p:nvSpPr>
            <p:cNvPr id="163" name="TextBox 162"/>
            <p:cNvSpPr txBox="1"/>
            <p:nvPr/>
          </p:nvSpPr>
          <p:spPr>
            <a:xfrm>
              <a:off x="4597686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4597685" y="4107401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Group 164"/>
          <p:cNvGrpSpPr/>
          <p:nvPr/>
        </p:nvGrpSpPr>
        <p:grpSpPr>
          <a:xfrm>
            <a:off x="9386634" y="4239168"/>
            <a:ext cx="2036110" cy="714688"/>
            <a:chOff x="6978976" y="3914331"/>
            <a:chExt cx="1542507" cy="508250"/>
          </a:xfrm>
        </p:grpSpPr>
        <p:sp>
          <p:nvSpPr>
            <p:cNvPr id="166" name="TextBox 165"/>
            <p:cNvSpPr txBox="1"/>
            <p:nvPr/>
          </p:nvSpPr>
          <p:spPr>
            <a:xfrm>
              <a:off x="6978977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6978976" y="4107401"/>
              <a:ext cx="1542507" cy="31518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24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 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" name="Group 167"/>
          <p:cNvGrpSpPr/>
          <p:nvPr/>
        </p:nvGrpSpPr>
        <p:grpSpPr>
          <a:xfrm>
            <a:off x="8674821" y="4215707"/>
            <a:ext cx="659525" cy="640643"/>
            <a:chOff x="6299532" y="4190009"/>
            <a:chExt cx="469021" cy="455593"/>
          </a:xfrm>
        </p:grpSpPr>
        <p:sp>
          <p:nvSpPr>
            <p:cNvPr id="169" name="Oval 168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0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7" name="Group 170"/>
          <p:cNvGrpSpPr/>
          <p:nvPr/>
        </p:nvGrpSpPr>
        <p:grpSpPr>
          <a:xfrm>
            <a:off x="5648471" y="2277304"/>
            <a:ext cx="659525" cy="640643"/>
            <a:chOff x="630683" y="3383511"/>
            <a:chExt cx="469021" cy="455593"/>
          </a:xfrm>
        </p:grpSpPr>
        <p:sp>
          <p:nvSpPr>
            <p:cNvPr id="172" name="Oval 17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3" name="Freeform 117"/>
            <p:cNvSpPr/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8" name="Group 173"/>
          <p:cNvGrpSpPr/>
          <p:nvPr/>
        </p:nvGrpSpPr>
        <p:grpSpPr>
          <a:xfrm>
            <a:off x="5648471" y="4215707"/>
            <a:ext cx="659525" cy="640643"/>
            <a:chOff x="3428938" y="4190009"/>
            <a:chExt cx="469021" cy="455593"/>
          </a:xfrm>
        </p:grpSpPr>
        <p:sp>
          <p:nvSpPr>
            <p:cNvPr id="175" name="Oval 17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5648471" y="3229350"/>
            <a:ext cx="659525" cy="640643"/>
            <a:chOff x="6299532" y="3384456"/>
            <a:chExt cx="469021" cy="455593"/>
          </a:xfrm>
        </p:grpSpPr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Group 179"/>
          <p:cNvGrpSpPr/>
          <p:nvPr/>
        </p:nvGrpSpPr>
        <p:grpSpPr>
          <a:xfrm>
            <a:off x="8674821" y="3229350"/>
            <a:ext cx="659525" cy="640643"/>
            <a:chOff x="630683" y="4190009"/>
            <a:chExt cx="469021" cy="455593"/>
          </a:xfrm>
        </p:grpSpPr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8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1" name="Group 182"/>
          <p:cNvGrpSpPr/>
          <p:nvPr/>
        </p:nvGrpSpPr>
        <p:grpSpPr>
          <a:xfrm>
            <a:off x="8674821" y="2277304"/>
            <a:ext cx="659525" cy="640643"/>
            <a:chOff x="3425803" y="3384456"/>
            <a:chExt cx="469021" cy="455593"/>
          </a:xfrm>
        </p:grpSpPr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8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68" name="Footer Text"/>
          <p:cNvSpPr txBox="1"/>
          <p:nvPr/>
        </p:nvSpPr>
        <p:spPr>
          <a:xfrm>
            <a:off x="973504" y="5643811"/>
            <a:ext cx="10911745" cy="2829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cxnSp>
        <p:nvCxnSpPr>
          <p:cNvPr id="69" name="Straight Line buttom"/>
          <p:cNvCxnSpPr/>
          <p:nvPr/>
        </p:nvCxnSpPr>
        <p:spPr>
          <a:xfrm>
            <a:off x="964706" y="5456156"/>
            <a:ext cx="10929338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144" grpId="0"/>
      <p:bldP spid="145" grpId="0"/>
      <p:bldP spid="146" grpId="0"/>
      <p:bldP spid="147" grpId="0"/>
      <p:bldP spid="148" grpId="0"/>
      <p:bldP spid="149" grpId="0"/>
      <p:bldP spid="6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7"/>
          <p:cNvCxnSpPr/>
          <p:nvPr/>
        </p:nvCxnSpPr>
        <p:spPr>
          <a:xfrm>
            <a:off x="6411087" y="1541333"/>
            <a:ext cx="0" cy="495460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6308677" y="1878528"/>
            <a:ext cx="980210" cy="204820"/>
            <a:chOff x="5964215" y="1531583"/>
            <a:chExt cx="1070244" cy="223633"/>
          </a:xfrm>
        </p:grpSpPr>
        <p:sp>
          <p:nvSpPr>
            <p:cNvPr id="5" name="椭圆 8"/>
            <p:cNvSpPr/>
            <p:nvPr/>
          </p:nvSpPr>
          <p:spPr>
            <a:xfrm>
              <a:off x="5964215" y="1531583"/>
              <a:ext cx="223633" cy="22363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cxnSp>
          <p:nvCxnSpPr>
            <p:cNvPr id="8" name="直接连接符 12"/>
            <p:cNvCxnSpPr>
              <a:stCxn id="5" idx="6"/>
            </p:cNvCxnSpPr>
            <p:nvPr/>
          </p:nvCxnSpPr>
          <p:spPr>
            <a:xfrm flipV="1">
              <a:off x="6187848" y="1643399"/>
              <a:ext cx="846611" cy="1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lgDash"/>
              <a:headEnd type="none"/>
              <a:tailEnd type="oval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6308676" y="4863192"/>
            <a:ext cx="981941" cy="204820"/>
            <a:chOff x="5964215" y="4790393"/>
            <a:chExt cx="1072134" cy="223633"/>
          </a:xfrm>
        </p:grpSpPr>
        <p:sp>
          <p:nvSpPr>
            <p:cNvPr id="7" name="椭圆 10"/>
            <p:cNvSpPr/>
            <p:nvPr/>
          </p:nvSpPr>
          <p:spPr>
            <a:xfrm>
              <a:off x="5964215" y="4790393"/>
              <a:ext cx="223633" cy="22363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cxnSp>
          <p:nvCxnSpPr>
            <p:cNvPr id="10" name="直接连接符 14"/>
            <p:cNvCxnSpPr/>
            <p:nvPr/>
          </p:nvCxnSpPr>
          <p:spPr>
            <a:xfrm flipV="1">
              <a:off x="6189738" y="4902208"/>
              <a:ext cx="846611" cy="1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lgDash"/>
              <a:headEnd type="none"/>
              <a:tailEnd type="oval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6308676" y="3253894"/>
            <a:ext cx="981941" cy="204820"/>
            <a:chOff x="5964215" y="3033279"/>
            <a:chExt cx="1072134" cy="223633"/>
          </a:xfrm>
        </p:grpSpPr>
        <p:sp>
          <p:nvSpPr>
            <p:cNvPr id="6" name="椭圆 9"/>
            <p:cNvSpPr/>
            <p:nvPr/>
          </p:nvSpPr>
          <p:spPr>
            <a:xfrm>
              <a:off x="5964215" y="3033279"/>
              <a:ext cx="223633" cy="223633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bg1">
                  <a:lumMod val="65000"/>
                </a:schemeClr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cxnSp>
          <p:nvCxnSpPr>
            <p:cNvPr id="12" name="直接连接符 16"/>
            <p:cNvCxnSpPr/>
            <p:nvPr/>
          </p:nvCxnSpPr>
          <p:spPr>
            <a:xfrm flipV="1">
              <a:off x="6189738" y="3145093"/>
              <a:ext cx="846611" cy="1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prstDash val="lgDash"/>
              <a:headEnd type="none"/>
              <a:tailEnd type="oval" w="lg" len="lg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/>
          <p:cNvSpPr txBox="1"/>
          <p:nvPr/>
        </p:nvSpPr>
        <p:spPr>
          <a:xfrm>
            <a:off x="7375169" y="1817792"/>
            <a:ext cx="665567" cy="3627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6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2015</a:t>
            </a:r>
            <a:endParaRPr lang="en-GB" sz="16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375168" y="3192811"/>
            <a:ext cx="665567" cy="3627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2014</a:t>
            </a:r>
            <a:endParaRPr lang="en-GB" sz="16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375168" y="4812879"/>
            <a:ext cx="665567" cy="3627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2013</a:t>
            </a:r>
            <a:endParaRPr lang="en-GB" sz="16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2364657" y="2138535"/>
            <a:ext cx="2561167" cy="831542"/>
            <a:chOff x="-158386" y="2124222"/>
            <a:chExt cx="4463257" cy="907922"/>
          </a:xfrm>
        </p:grpSpPr>
        <p:sp>
          <p:nvSpPr>
            <p:cNvPr id="33" name="TextBox 32"/>
            <p:cNvSpPr txBox="1"/>
            <p:nvPr/>
          </p:nvSpPr>
          <p:spPr>
            <a:xfrm>
              <a:off x="1792958" y="2124222"/>
              <a:ext cx="2511913" cy="358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-158386" y="2447422"/>
              <a:ext cx="4451858" cy="584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364657" y="5210834"/>
            <a:ext cx="2562925" cy="831542"/>
            <a:chOff x="-159167" y="2124222"/>
            <a:chExt cx="4466319" cy="907922"/>
          </a:xfrm>
        </p:grpSpPr>
        <p:sp>
          <p:nvSpPr>
            <p:cNvPr id="37" name="TextBox 36"/>
            <p:cNvSpPr txBox="1"/>
            <p:nvPr/>
          </p:nvSpPr>
          <p:spPr>
            <a:xfrm>
              <a:off x="1795240" y="2124222"/>
              <a:ext cx="2511912" cy="358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-159167" y="2447422"/>
              <a:ext cx="4452636" cy="584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393769" y="3636455"/>
            <a:ext cx="2725120" cy="831540"/>
            <a:chOff x="257395" y="2124222"/>
            <a:chExt cx="4036076" cy="907921"/>
          </a:xfrm>
        </p:grpSpPr>
        <p:sp>
          <p:nvSpPr>
            <p:cNvPr id="40" name="TextBox 39"/>
            <p:cNvSpPr txBox="1"/>
            <p:nvPr/>
          </p:nvSpPr>
          <p:spPr>
            <a:xfrm>
              <a:off x="257395" y="2124222"/>
              <a:ext cx="2134835" cy="358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76738" y="2447421"/>
              <a:ext cx="4016733" cy="5847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745423" y="2317574"/>
            <a:ext cx="3913520" cy="614460"/>
            <a:chOff x="5349226" y="2010956"/>
            <a:chExt cx="4272984" cy="670899"/>
          </a:xfrm>
        </p:grpSpPr>
        <p:sp>
          <p:nvSpPr>
            <p:cNvPr id="14" name="燕尾形 18"/>
            <p:cNvSpPr/>
            <p:nvPr/>
          </p:nvSpPr>
          <p:spPr>
            <a:xfrm rot="10800000">
              <a:off x="5349226" y="2010956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979891" y="2162574"/>
              <a:ext cx="1573817" cy="358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199806" y="3815499"/>
            <a:ext cx="3913520" cy="614460"/>
            <a:chOff x="2569789" y="3646467"/>
            <a:chExt cx="4272984" cy="670899"/>
          </a:xfrm>
        </p:grpSpPr>
        <p:sp>
          <p:nvSpPr>
            <p:cNvPr id="17" name="燕尾形 20"/>
            <p:cNvSpPr/>
            <p:nvPr/>
          </p:nvSpPr>
          <p:spPr>
            <a:xfrm>
              <a:off x="2569789" y="3646467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200454" y="3795078"/>
              <a:ext cx="1573817" cy="358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45423" y="5389872"/>
            <a:ext cx="3913520" cy="614460"/>
            <a:chOff x="5349226" y="5365450"/>
            <a:chExt cx="4272984" cy="670899"/>
          </a:xfrm>
        </p:grpSpPr>
        <p:sp>
          <p:nvSpPr>
            <p:cNvPr id="19" name="燕尾形 23"/>
            <p:cNvSpPr/>
            <p:nvPr/>
          </p:nvSpPr>
          <p:spPr>
            <a:xfrm rot="10800000">
              <a:off x="5349226" y="5365450"/>
              <a:ext cx="4272984" cy="670899"/>
            </a:xfrm>
            <a:prstGeom prst="chevron">
              <a:avLst>
                <a:gd name="adj" fmla="val 67746"/>
              </a:avLst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zh-CN" altLang="en-US"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984974" y="5516234"/>
              <a:ext cx="1573817" cy="358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4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613423" y="3400328"/>
            <a:ext cx="624706" cy="624706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35" name="椭圆 3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0189354" y="2743485"/>
            <a:ext cx="624706" cy="624706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47" name="椭圆 4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41925" y="2619575"/>
            <a:ext cx="461909" cy="461908"/>
            <a:chOff x="304800" y="673100"/>
            <a:chExt cx="4000500" cy="4000500"/>
          </a:xfrm>
          <a:solidFill>
            <a:schemeClr val="accent2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645299" y="3353424"/>
            <a:ext cx="558456" cy="55845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536859" y="2174432"/>
            <a:ext cx="396893" cy="39689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109906" y="2034469"/>
            <a:ext cx="483097" cy="48309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5" name="同心圆 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388681" y="3691645"/>
            <a:ext cx="306977" cy="3069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9" name="同心圆 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646217" y="2947906"/>
            <a:ext cx="311778" cy="311778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82" name="椭圆 81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723038" y="3328078"/>
            <a:ext cx="311778" cy="311778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85" name="椭圆 8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8481794" y="2166736"/>
            <a:ext cx="311778" cy="311778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88" name="椭圆 87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066662" y="2391121"/>
            <a:ext cx="231797" cy="231797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91" name="椭圆 90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568962" y="2936386"/>
            <a:ext cx="452171" cy="452171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94" name="椭圆 93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9239149" y="2571326"/>
            <a:ext cx="226085" cy="226085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97" name="椭圆 9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042527" y="1926994"/>
            <a:ext cx="2288035" cy="2288035"/>
            <a:chOff x="5252030" y="2008764"/>
            <a:chExt cx="809336" cy="809336"/>
          </a:xfrm>
          <a:solidFill>
            <a:schemeClr val="accent6"/>
          </a:solidFill>
        </p:grpSpPr>
        <p:sp>
          <p:nvSpPr>
            <p:cNvPr id="100" name="椭圆 99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595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微软雅黑" panose="020B0503020204020204" pitchFamily="34" charset="-122"/>
                </a:rPr>
                <a:t>04</a:t>
              </a:r>
              <a:endParaRPr lang="zh-CN" altLang="en-US" sz="8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2" name="TextBox 1"/>
          <p:cNvSpPr txBox="1"/>
          <p:nvPr/>
        </p:nvSpPr>
        <p:spPr>
          <a:xfrm>
            <a:off x="4514634" y="4716705"/>
            <a:ext cx="3775393" cy="76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4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3" name="文本框 9"/>
          <p:cNvSpPr txBox="1"/>
          <p:nvPr/>
        </p:nvSpPr>
        <p:spPr>
          <a:xfrm>
            <a:off x="4288220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4" name="文本框 9"/>
          <p:cNvSpPr txBox="1"/>
          <p:nvPr/>
        </p:nvSpPr>
        <p:spPr>
          <a:xfrm>
            <a:off x="4288220" y="6103045"/>
            <a:ext cx="2101617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5" name="文本框 9"/>
          <p:cNvSpPr txBox="1"/>
          <p:nvPr/>
        </p:nvSpPr>
        <p:spPr>
          <a:xfrm>
            <a:off x="6682481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6" name="文本框 9"/>
          <p:cNvSpPr txBox="1"/>
          <p:nvPr/>
        </p:nvSpPr>
        <p:spPr>
          <a:xfrm>
            <a:off x="6682484" y="6108257"/>
            <a:ext cx="1939050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6474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Chart 12"/>
          <p:cNvGraphicFramePr/>
          <p:nvPr/>
        </p:nvGraphicFramePr>
        <p:xfrm>
          <a:off x="1141458" y="2405487"/>
          <a:ext cx="5447574" cy="3661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4" name="Oval 13"/>
          <p:cNvSpPr/>
          <p:nvPr/>
        </p:nvSpPr>
        <p:spPr>
          <a:xfrm>
            <a:off x="6949469" y="2793361"/>
            <a:ext cx="571172" cy="5744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5" name="Text Box 10"/>
          <p:cNvSpPr txBox="1">
            <a:spLocks noChangeArrowheads="1"/>
          </p:cNvSpPr>
          <p:nvPr/>
        </p:nvSpPr>
        <p:spPr bwMode="auto">
          <a:xfrm>
            <a:off x="7652227" y="2840989"/>
            <a:ext cx="3450035" cy="3441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8218" tIns="24109" rIns="48218" bIns="24109">
            <a:spAutoFit/>
          </a:bodyPr>
          <a:lstStyle/>
          <a:p>
            <a:pPr algn="just" defTabSz="114744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6949469" y="3593378"/>
            <a:ext cx="571172" cy="5744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7" name="Text Box 10"/>
          <p:cNvSpPr txBox="1">
            <a:spLocks noChangeArrowheads="1"/>
          </p:cNvSpPr>
          <p:nvPr/>
        </p:nvSpPr>
        <p:spPr bwMode="auto">
          <a:xfrm>
            <a:off x="7652227" y="3637025"/>
            <a:ext cx="3450035" cy="3441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8218" tIns="24109" rIns="48218" bIns="24109">
            <a:spAutoFit/>
          </a:bodyPr>
          <a:lstStyle/>
          <a:p>
            <a:pPr algn="just" defTabSz="114744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949469" y="4388708"/>
            <a:ext cx="571172" cy="5744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7699090" y="4433061"/>
            <a:ext cx="3450035" cy="3441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8218" tIns="24109" rIns="48218" bIns="24109">
            <a:spAutoFit/>
          </a:bodyPr>
          <a:lstStyle/>
          <a:p>
            <a:pPr algn="just" defTabSz="114744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6949469" y="5148493"/>
            <a:ext cx="571172" cy="5744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7699090" y="5229097"/>
            <a:ext cx="3403172" cy="3441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8218" tIns="24109" rIns="48218" bIns="24109">
            <a:spAutoFit/>
          </a:bodyPr>
          <a:lstStyle/>
          <a:p>
            <a:pPr algn="just" defTabSz="1147445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2" name="Freeform 35"/>
          <p:cNvSpPr>
            <a:spLocks noEditPoints="1"/>
          </p:cNvSpPr>
          <p:nvPr/>
        </p:nvSpPr>
        <p:spPr bwMode="auto">
          <a:xfrm>
            <a:off x="7025791" y="2939407"/>
            <a:ext cx="418529" cy="282357"/>
          </a:xfrm>
          <a:custGeom>
            <a:avLst/>
            <a:gdLst>
              <a:gd name="T0" fmla="*/ 135 w 157"/>
              <a:gd name="T1" fmla="*/ 46 h 106"/>
              <a:gd name="T2" fmla="*/ 136 w 157"/>
              <a:gd name="T3" fmla="*/ 37 h 106"/>
              <a:gd name="T4" fmla="*/ 99 w 157"/>
              <a:gd name="T5" fmla="*/ 0 h 106"/>
              <a:gd name="T6" fmla="*/ 73 w 157"/>
              <a:gd name="T7" fmla="*/ 18 h 106"/>
              <a:gd name="T8" fmla="*/ 45 w 157"/>
              <a:gd name="T9" fmla="*/ 8 h 106"/>
              <a:gd name="T10" fmla="*/ 19 w 157"/>
              <a:gd name="T11" fmla="*/ 39 h 106"/>
              <a:gd name="T12" fmla="*/ 20 w 157"/>
              <a:gd name="T13" fmla="*/ 47 h 106"/>
              <a:gd name="T14" fmla="*/ 0 w 157"/>
              <a:gd name="T15" fmla="*/ 75 h 106"/>
              <a:gd name="T16" fmla="*/ 31 w 157"/>
              <a:gd name="T17" fmla="*/ 106 h 106"/>
              <a:gd name="T18" fmla="*/ 126 w 157"/>
              <a:gd name="T19" fmla="*/ 106 h 106"/>
              <a:gd name="T20" fmla="*/ 157 w 157"/>
              <a:gd name="T21" fmla="*/ 75 h 106"/>
              <a:gd name="T22" fmla="*/ 135 w 157"/>
              <a:gd name="T23" fmla="*/ 46 h 106"/>
              <a:gd name="T24" fmla="*/ 120 w 157"/>
              <a:gd name="T25" fmla="*/ 100 h 106"/>
              <a:gd name="T26" fmla="*/ 79 w 157"/>
              <a:gd name="T27" fmla="*/ 100 h 106"/>
              <a:gd name="T28" fmla="*/ 103 w 157"/>
              <a:gd name="T29" fmla="*/ 75 h 106"/>
              <a:gd name="T30" fmla="*/ 102 w 157"/>
              <a:gd name="T31" fmla="*/ 72 h 106"/>
              <a:gd name="T32" fmla="*/ 92 w 157"/>
              <a:gd name="T33" fmla="*/ 72 h 106"/>
              <a:gd name="T34" fmla="*/ 92 w 157"/>
              <a:gd name="T35" fmla="*/ 68 h 106"/>
              <a:gd name="T36" fmla="*/ 92 w 157"/>
              <a:gd name="T37" fmla="*/ 37 h 106"/>
              <a:gd name="T38" fmla="*/ 90 w 157"/>
              <a:gd name="T39" fmla="*/ 35 h 106"/>
              <a:gd name="T40" fmla="*/ 64 w 157"/>
              <a:gd name="T41" fmla="*/ 35 h 106"/>
              <a:gd name="T42" fmla="*/ 62 w 157"/>
              <a:gd name="T43" fmla="*/ 37 h 106"/>
              <a:gd name="T44" fmla="*/ 62 w 157"/>
              <a:gd name="T45" fmla="*/ 68 h 106"/>
              <a:gd name="T46" fmla="*/ 62 w 157"/>
              <a:gd name="T47" fmla="*/ 73 h 106"/>
              <a:gd name="T48" fmla="*/ 51 w 157"/>
              <a:gd name="T49" fmla="*/ 73 h 106"/>
              <a:gd name="T50" fmla="*/ 50 w 157"/>
              <a:gd name="T51" fmla="*/ 76 h 106"/>
              <a:gd name="T52" fmla="*/ 75 w 157"/>
              <a:gd name="T53" fmla="*/ 100 h 106"/>
              <a:gd name="T54" fmla="*/ 38 w 157"/>
              <a:gd name="T55" fmla="*/ 100 h 106"/>
              <a:gd name="T56" fmla="*/ 11 w 157"/>
              <a:gd name="T57" fmla="*/ 74 h 106"/>
              <a:gd name="T58" fmla="*/ 29 w 157"/>
              <a:gd name="T59" fmla="*/ 50 h 106"/>
              <a:gd name="T60" fmla="*/ 28 w 157"/>
              <a:gd name="T61" fmla="*/ 44 h 106"/>
              <a:gd name="T62" fmla="*/ 50 w 157"/>
              <a:gd name="T63" fmla="*/ 17 h 106"/>
              <a:gd name="T64" fmla="*/ 74 w 157"/>
              <a:gd name="T65" fmla="*/ 29 h 106"/>
              <a:gd name="T66" fmla="*/ 97 w 157"/>
              <a:gd name="T67" fmla="*/ 10 h 106"/>
              <a:gd name="T68" fmla="*/ 128 w 157"/>
              <a:gd name="T69" fmla="*/ 42 h 106"/>
              <a:gd name="T70" fmla="*/ 127 w 157"/>
              <a:gd name="T71" fmla="*/ 49 h 106"/>
              <a:gd name="T72" fmla="*/ 147 w 157"/>
              <a:gd name="T73" fmla="*/ 74 h 106"/>
              <a:gd name="T74" fmla="*/ 120 w 157"/>
              <a:gd name="T75" fmla="*/ 10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6">
                <a:moveTo>
                  <a:pt x="135" y="46"/>
                </a:moveTo>
                <a:cubicBezTo>
                  <a:pt x="136" y="43"/>
                  <a:pt x="136" y="40"/>
                  <a:pt x="136" y="37"/>
                </a:cubicBezTo>
                <a:cubicBezTo>
                  <a:pt x="136" y="16"/>
                  <a:pt x="120" y="0"/>
                  <a:pt x="99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5" y="8"/>
                </a:cubicBezTo>
                <a:cubicBezTo>
                  <a:pt x="30" y="11"/>
                  <a:pt x="19" y="25"/>
                  <a:pt x="19" y="39"/>
                </a:cubicBezTo>
                <a:cubicBezTo>
                  <a:pt x="19" y="42"/>
                  <a:pt x="20" y="44"/>
                  <a:pt x="20" y="47"/>
                </a:cubicBezTo>
                <a:cubicBezTo>
                  <a:pt x="9" y="51"/>
                  <a:pt x="0" y="62"/>
                  <a:pt x="0" y="75"/>
                </a:cubicBezTo>
                <a:cubicBezTo>
                  <a:pt x="0" y="92"/>
                  <a:pt x="14" y="106"/>
                  <a:pt x="31" y="106"/>
                </a:cubicBezTo>
                <a:cubicBezTo>
                  <a:pt x="126" y="106"/>
                  <a:pt x="126" y="106"/>
                  <a:pt x="126" y="106"/>
                </a:cubicBezTo>
                <a:cubicBezTo>
                  <a:pt x="143" y="106"/>
                  <a:pt x="157" y="92"/>
                  <a:pt x="157" y="75"/>
                </a:cubicBezTo>
                <a:cubicBezTo>
                  <a:pt x="157" y="62"/>
                  <a:pt x="148" y="50"/>
                  <a:pt x="135" y="46"/>
                </a:cubicBezTo>
                <a:close/>
                <a:moveTo>
                  <a:pt x="120" y="100"/>
                </a:moveTo>
                <a:cubicBezTo>
                  <a:pt x="79" y="100"/>
                  <a:pt x="79" y="100"/>
                  <a:pt x="79" y="100"/>
                </a:cubicBezTo>
                <a:cubicBezTo>
                  <a:pt x="82" y="97"/>
                  <a:pt x="103" y="75"/>
                  <a:pt x="103" y="75"/>
                </a:cubicBezTo>
                <a:cubicBezTo>
                  <a:pt x="103" y="75"/>
                  <a:pt x="106" y="72"/>
                  <a:pt x="102" y="72"/>
                </a:cubicBezTo>
                <a:cubicBezTo>
                  <a:pt x="98" y="72"/>
                  <a:pt x="92" y="72"/>
                  <a:pt x="92" y="72"/>
                </a:cubicBezTo>
                <a:cubicBezTo>
                  <a:pt x="92" y="72"/>
                  <a:pt x="92" y="70"/>
                  <a:pt x="92" y="68"/>
                </a:cubicBezTo>
                <a:cubicBezTo>
                  <a:pt x="92" y="59"/>
                  <a:pt x="92" y="43"/>
                  <a:pt x="92" y="37"/>
                </a:cubicBezTo>
                <a:cubicBezTo>
                  <a:pt x="92" y="37"/>
                  <a:pt x="92" y="35"/>
                  <a:pt x="90" y="35"/>
                </a:cubicBezTo>
                <a:cubicBezTo>
                  <a:pt x="88" y="35"/>
                  <a:pt x="67" y="35"/>
                  <a:pt x="64" y="35"/>
                </a:cubicBezTo>
                <a:cubicBezTo>
                  <a:pt x="61" y="35"/>
                  <a:pt x="62" y="37"/>
                  <a:pt x="62" y="37"/>
                </a:cubicBezTo>
                <a:cubicBezTo>
                  <a:pt x="62" y="44"/>
                  <a:pt x="62" y="59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7" y="73"/>
                  <a:pt x="50" y="76"/>
                  <a:pt x="50" y="76"/>
                </a:cubicBezTo>
                <a:cubicBezTo>
                  <a:pt x="75" y="100"/>
                  <a:pt x="75" y="100"/>
                  <a:pt x="75" y="100"/>
                </a:cubicBezTo>
                <a:cubicBezTo>
                  <a:pt x="38" y="100"/>
                  <a:pt x="38" y="100"/>
                  <a:pt x="38" y="100"/>
                </a:cubicBezTo>
                <a:cubicBezTo>
                  <a:pt x="23" y="100"/>
                  <a:pt x="11" y="88"/>
                  <a:pt x="11" y="74"/>
                </a:cubicBezTo>
                <a:cubicBezTo>
                  <a:pt x="11" y="63"/>
                  <a:pt x="18" y="53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1"/>
                  <a:pt x="37" y="19"/>
                  <a:pt x="50" y="17"/>
                </a:cubicBezTo>
                <a:cubicBezTo>
                  <a:pt x="65" y="15"/>
                  <a:pt x="74" y="29"/>
                  <a:pt x="74" y="29"/>
                </a:cubicBezTo>
                <a:cubicBezTo>
                  <a:pt x="74" y="29"/>
                  <a:pt x="77" y="10"/>
                  <a:pt x="97" y="10"/>
                </a:cubicBezTo>
                <a:cubicBezTo>
                  <a:pt x="115" y="10"/>
                  <a:pt x="128" y="24"/>
                  <a:pt x="128" y="42"/>
                </a:cubicBezTo>
                <a:cubicBezTo>
                  <a:pt x="128" y="44"/>
                  <a:pt x="127" y="47"/>
                  <a:pt x="127" y="49"/>
                </a:cubicBezTo>
                <a:cubicBezTo>
                  <a:pt x="138" y="53"/>
                  <a:pt x="147" y="62"/>
                  <a:pt x="147" y="74"/>
                </a:cubicBezTo>
                <a:cubicBezTo>
                  <a:pt x="147" y="88"/>
                  <a:pt x="135" y="100"/>
                  <a:pt x="120" y="1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3" name="Freeform 106"/>
          <p:cNvSpPr>
            <a:spLocks noEditPoints="1"/>
          </p:cNvSpPr>
          <p:nvPr/>
        </p:nvSpPr>
        <p:spPr bwMode="auto">
          <a:xfrm>
            <a:off x="7127919" y="4515087"/>
            <a:ext cx="214271" cy="288364"/>
          </a:xfrm>
          <a:custGeom>
            <a:avLst/>
            <a:gdLst>
              <a:gd name="T0" fmla="*/ 0 w 107"/>
              <a:gd name="T1" fmla="*/ 0 h 144"/>
              <a:gd name="T2" fmla="*/ 0 w 107"/>
              <a:gd name="T3" fmla="*/ 144 h 144"/>
              <a:gd name="T4" fmla="*/ 80 w 107"/>
              <a:gd name="T5" fmla="*/ 144 h 144"/>
              <a:gd name="T6" fmla="*/ 107 w 107"/>
              <a:gd name="T7" fmla="*/ 113 h 144"/>
              <a:gd name="T8" fmla="*/ 107 w 107"/>
              <a:gd name="T9" fmla="*/ 0 h 144"/>
              <a:gd name="T10" fmla="*/ 0 w 107"/>
              <a:gd name="T11" fmla="*/ 0 h 144"/>
              <a:gd name="T12" fmla="*/ 9 w 107"/>
              <a:gd name="T13" fmla="*/ 134 h 144"/>
              <a:gd name="T14" fmla="*/ 9 w 107"/>
              <a:gd name="T15" fmla="*/ 9 h 144"/>
              <a:gd name="T16" fmla="*/ 99 w 107"/>
              <a:gd name="T17" fmla="*/ 9 h 144"/>
              <a:gd name="T18" fmla="*/ 99 w 107"/>
              <a:gd name="T19" fmla="*/ 102 h 144"/>
              <a:gd name="T20" fmla="*/ 72 w 107"/>
              <a:gd name="T21" fmla="*/ 102 h 144"/>
              <a:gd name="T22" fmla="*/ 72 w 107"/>
              <a:gd name="T23" fmla="*/ 134 h 144"/>
              <a:gd name="T24" fmla="*/ 9 w 107"/>
              <a:gd name="T25" fmla="*/ 13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7" h="144">
                <a:moveTo>
                  <a:pt x="0" y="0"/>
                </a:moveTo>
                <a:lnTo>
                  <a:pt x="0" y="144"/>
                </a:lnTo>
                <a:lnTo>
                  <a:pt x="80" y="144"/>
                </a:lnTo>
                <a:lnTo>
                  <a:pt x="107" y="113"/>
                </a:lnTo>
                <a:lnTo>
                  <a:pt x="107" y="0"/>
                </a:lnTo>
                <a:lnTo>
                  <a:pt x="0" y="0"/>
                </a:lnTo>
                <a:close/>
                <a:moveTo>
                  <a:pt x="9" y="134"/>
                </a:moveTo>
                <a:lnTo>
                  <a:pt x="9" y="9"/>
                </a:lnTo>
                <a:lnTo>
                  <a:pt x="99" y="9"/>
                </a:lnTo>
                <a:lnTo>
                  <a:pt x="99" y="102"/>
                </a:lnTo>
                <a:lnTo>
                  <a:pt x="72" y="102"/>
                </a:lnTo>
                <a:lnTo>
                  <a:pt x="72" y="134"/>
                </a:lnTo>
                <a:lnTo>
                  <a:pt x="9" y="1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7122914" y="3713390"/>
            <a:ext cx="224283" cy="334423"/>
            <a:chOff x="4669866" y="3800264"/>
            <a:chExt cx="279527" cy="416797"/>
          </a:xfrm>
          <a:solidFill>
            <a:schemeClr val="bg1"/>
          </a:solidFill>
        </p:grpSpPr>
        <p:sp>
          <p:nvSpPr>
            <p:cNvPr id="25" name="Freeform 141"/>
            <p:cNvSpPr>
              <a:spLocks noEditPoints="1"/>
            </p:cNvSpPr>
            <p:nvPr/>
          </p:nvSpPr>
          <p:spPr bwMode="auto">
            <a:xfrm>
              <a:off x="4669866" y="3800264"/>
              <a:ext cx="279527" cy="316965"/>
            </a:xfrm>
            <a:custGeom>
              <a:avLst/>
              <a:gdLst>
                <a:gd name="T0" fmla="*/ 84 w 84"/>
                <a:gd name="T1" fmla="*/ 42 h 95"/>
                <a:gd name="T2" fmla="*/ 42 w 84"/>
                <a:gd name="T3" fmla="*/ 0 h 95"/>
                <a:gd name="T4" fmla="*/ 0 w 84"/>
                <a:gd name="T5" fmla="*/ 42 h 95"/>
                <a:gd name="T6" fmla="*/ 28 w 84"/>
                <a:gd name="T7" fmla="*/ 81 h 95"/>
                <a:gd name="T8" fmla="*/ 25 w 84"/>
                <a:gd name="T9" fmla="*/ 81 h 95"/>
                <a:gd name="T10" fmla="*/ 25 w 84"/>
                <a:gd name="T11" fmla="*/ 95 h 95"/>
                <a:gd name="T12" fmla="*/ 60 w 84"/>
                <a:gd name="T13" fmla="*/ 95 h 95"/>
                <a:gd name="T14" fmla="*/ 60 w 84"/>
                <a:gd name="T15" fmla="*/ 81 h 95"/>
                <a:gd name="T16" fmla="*/ 57 w 84"/>
                <a:gd name="T17" fmla="*/ 81 h 95"/>
                <a:gd name="T18" fmla="*/ 84 w 84"/>
                <a:gd name="T19" fmla="*/ 42 h 95"/>
                <a:gd name="T20" fmla="*/ 42 w 84"/>
                <a:gd name="T21" fmla="*/ 77 h 95"/>
                <a:gd name="T22" fmla="*/ 7 w 84"/>
                <a:gd name="T23" fmla="*/ 42 h 95"/>
                <a:gd name="T24" fmla="*/ 42 w 84"/>
                <a:gd name="T25" fmla="*/ 7 h 95"/>
                <a:gd name="T26" fmla="*/ 77 w 84"/>
                <a:gd name="T27" fmla="*/ 42 h 95"/>
                <a:gd name="T28" fmla="*/ 42 w 84"/>
                <a:gd name="T29" fmla="*/ 7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4" h="95">
                  <a:moveTo>
                    <a:pt x="84" y="42"/>
                  </a:move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60"/>
                    <a:pt x="12" y="75"/>
                    <a:pt x="28" y="81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5" y="95"/>
                    <a:pt x="25" y="95"/>
                    <a:pt x="25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7" y="81"/>
                    <a:pt x="57" y="81"/>
                    <a:pt x="57" y="81"/>
                  </a:cubicBezTo>
                  <a:cubicBezTo>
                    <a:pt x="73" y="75"/>
                    <a:pt x="84" y="60"/>
                    <a:pt x="84" y="42"/>
                  </a:cubicBezTo>
                  <a:close/>
                  <a:moveTo>
                    <a:pt x="42" y="77"/>
                  </a:moveTo>
                  <a:cubicBezTo>
                    <a:pt x="23" y="77"/>
                    <a:pt x="7" y="61"/>
                    <a:pt x="7" y="42"/>
                  </a:cubicBezTo>
                  <a:cubicBezTo>
                    <a:pt x="7" y="23"/>
                    <a:pt x="23" y="7"/>
                    <a:pt x="42" y="7"/>
                  </a:cubicBezTo>
                  <a:cubicBezTo>
                    <a:pt x="62" y="7"/>
                    <a:pt x="77" y="23"/>
                    <a:pt x="77" y="42"/>
                  </a:cubicBezTo>
                  <a:cubicBezTo>
                    <a:pt x="77" y="61"/>
                    <a:pt x="62" y="77"/>
                    <a:pt x="42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6" name="Rectangle 142"/>
            <p:cNvSpPr>
              <a:spLocks noChangeArrowheads="1"/>
            </p:cNvSpPr>
            <p:nvPr/>
          </p:nvSpPr>
          <p:spPr bwMode="auto">
            <a:xfrm>
              <a:off x="4752226" y="4127210"/>
              <a:ext cx="117302" cy="4242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7" name="Freeform 143"/>
            <p:cNvSpPr/>
            <p:nvPr/>
          </p:nvSpPr>
          <p:spPr bwMode="auto">
            <a:xfrm>
              <a:off x="4752226" y="4179623"/>
              <a:ext cx="117302" cy="37438"/>
            </a:xfrm>
            <a:custGeom>
              <a:avLst/>
              <a:gdLst>
                <a:gd name="T0" fmla="*/ 0 w 47"/>
                <a:gd name="T1" fmla="*/ 9 h 15"/>
                <a:gd name="T2" fmla="*/ 16 w 47"/>
                <a:gd name="T3" fmla="*/ 9 h 15"/>
                <a:gd name="T4" fmla="*/ 16 w 47"/>
                <a:gd name="T5" fmla="*/ 15 h 15"/>
                <a:gd name="T6" fmla="*/ 31 w 47"/>
                <a:gd name="T7" fmla="*/ 15 h 15"/>
                <a:gd name="T8" fmla="*/ 31 w 47"/>
                <a:gd name="T9" fmla="*/ 9 h 15"/>
                <a:gd name="T10" fmla="*/ 47 w 47"/>
                <a:gd name="T11" fmla="*/ 9 h 15"/>
                <a:gd name="T12" fmla="*/ 47 w 47"/>
                <a:gd name="T13" fmla="*/ 0 h 15"/>
                <a:gd name="T14" fmla="*/ 0 w 47"/>
                <a:gd name="T15" fmla="*/ 0 h 15"/>
                <a:gd name="T16" fmla="*/ 0 w 47"/>
                <a:gd name="T17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15">
                  <a:moveTo>
                    <a:pt x="0" y="9"/>
                  </a:moveTo>
                  <a:lnTo>
                    <a:pt x="16" y="9"/>
                  </a:lnTo>
                  <a:lnTo>
                    <a:pt x="16" y="15"/>
                  </a:lnTo>
                  <a:lnTo>
                    <a:pt x="31" y="15"/>
                  </a:lnTo>
                  <a:lnTo>
                    <a:pt x="31" y="9"/>
                  </a:lnTo>
                  <a:lnTo>
                    <a:pt x="47" y="9"/>
                  </a:lnTo>
                  <a:lnTo>
                    <a:pt x="47" y="0"/>
                  </a:lnTo>
                  <a:lnTo>
                    <a:pt x="0" y="0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8" name="Freeform 144"/>
            <p:cNvSpPr>
              <a:spLocks noEditPoints="1"/>
            </p:cNvSpPr>
            <p:nvPr/>
          </p:nvSpPr>
          <p:spPr bwMode="auto">
            <a:xfrm>
              <a:off x="4769697" y="3890112"/>
              <a:ext cx="82362" cy="162227"/>
            </a:xfrm>
            <a:custGeom>
              <a:avLst/>
              <a:gdLst>
                <a:gd name="T0" fmla="*/ 32 w 33"/>
                <a:gd name="T1" fmla="*/ 3 h 65"/>
                <a:gd name="T2" fmla="*/ 28 w 33"/>
                <a:gd name="T3" fmla="*/ 0 h 65"/>
                <a:gd name="T4" fmla="*/ 16 w 33"/>
                <a:gd name="T5" fmla="*/ 5 h 65"/>
                <a:gd name="T6" fmla="*/ 4 w 33"/>
                <a:gd name="T7" fmla="*/ 0 h 65"/>
                <a:gd name="T8" fmla="*/ 0 w 33"/>
                <a:gd name="T9" fmla="*/ 3 h 65"/>
                <a:gd name="T10" fmla="*/ 0 w 33"/>
                <a:gd name="T11" fmla="*/ 3 h 65"/>
                <a:gd name="T12" fmla="*/ 0 w 33"/>
                <a:gd name="T13" fmla="*/ 3 h 65"/>
                <a:gd name="T14" fmla="*/ 15 w 33"/>
                <a:gd name="T15" fmla="*/ 65 h 65"/>
                <a:gd name="T16" fmla="*/ 19 w 33"/>
                <a:gd name="T17" fmla="*/ 65 h 65"/>
                <a:gd name="T18" fmla="*/ 33 w 33"/>
                <a:gd name="T19" fmla="*/ 3 h 65"/>
                <a:gd name="T20" fmla="*/ 33 w 33"/>
                <a:gd name="T21" fmla="*/ 3 h 65"/>
                <a:gd name="T22" fmla="*/ 33 w 33"/>
                <a:gd name="T23" fmla="*/ 3 h 65"/>
                <a:gd name="T24" fmla="*/ 33 w 33"/>
                <a:gd name="T25" fmla="*/ 3 h 65"/>
                <a:gd name="T26" fmla="*/ 32 w 33"/>
                <a:gd name="T27" fmla="*/ 3 h 65"/>
                <a:gd name="T28" fmla="*/ 16 w 33"/>
                <a:gd name="T29" fmla="*/ 57 h 65"/>
                <a:gd name="T30" fmla="*/ 4 w 33"/>
                <a:gd name="T31" fmla="*/ 4 h 65"/>
                <a:gd name="T32" fmla="*/ 16 w 33"/>
                <a:gd name="T33" fmla="*/ 8 h 65"/>
                <a:gd name="T34" fmla="*/ 29 w 33"/>
                <a:gd name="T35" fmla="*/ 4 h 65"/>
                <a:gd name="T36" fmla="*/ 16 w 33"/>
                <a:gd name="T37" fmla="*/ 5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" h="65">
                  <a:moveTo>
                    <a:pt x="32" y="3"/>
                  </a:moveTo>
                  <a:lnTo>
                    <a:pt x="28" y="0"/>
                  </a:lnTo>
                  <a:lnTo>
                    <a:pt x="16" y="5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15" y="65"/>
                  </a:lnTo>
                  <a:lnTo>
                    <a:pt x="19" y="65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3" y="3"/>
                  </a:lnTo>
                  <a:lnTo>
                    <a:pt x="32" y="3"/>
                  </a:lnTo>
                  <a:close/>
                  <a:moveTo>
                    <a:pt x="16" y="57"/>
                  </a:moveTo>
                  <a:lnTo>
                    <a:pt x="4" y="4"/>
                  </a:lnTo>
                  <a:lnTo>
                    <a:pt x="16" y="8"/>
                  </a:lnTo>
                  <a:lnTo>
                    <a:pt x="29" y="4"/>
                  </a:lnTo>
                  <a:lnTo>
                    <a:pt x="16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114902" y="5279520"/>
            <a:ext cx="240304" cy="312395"/>
            <a:chOff x="6421904" y="4798576"/>
            <a:chExt cx="299494" cy="389342"/>
          </a:xfrm>
          <a:solidFill>
            <a:schemeClr val="bg1"/>
          </a:solidFill>
        </p:grpSpPr>
        <p:sp>
          <p:nvSpPr>
            <p:cNvPr id="30" name="Freeform 170"/>
            <p:cNvSpPr/>
            <p:nvPr/>
          </p:nvSpPr>
          <p:spPr bwMode="auto">
            <a:xfrm>
              <a:off x="6421904" y="4910886"/>
              <a:ext cx="299494" cy="277032"/>
            </a:xfrm>
            <a:custGeom>
              <a:avLst/>
              <a:gdLst>
                <a:gd name="T0" fmla="*/ 45 w 90"/>
                <a:gd name="T1" fmla="*/ 83 h 83"/>
                <a:gd name="T2" fmla="*/ 90 w 90"/>
                <a:gd name="T3" fmla="*/ 0 h 83"/>
                <a:gd name="T4" fmla="*/ 0 w 90"/>
                <a:gd name="T5" fmla="*/ 0 h 83"/>
                <a:gd name="T6" fmla="*/ 45 w 90"/>
                <a:gd name="T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83">
                  <a:moveTo>
                    <a:pt x="45" y="83"/>
                  </a:moveTo>
                  <a:cubicBezTo>
                    <a:pt x="90" y="59"/>
                    <a:pt x="90" y="0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59"/>
                    <a:pt x="4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1" name="Freeform 171"/>
            <p:cNvSpPr/>
            <p:nvPr/>
          </p:nvSpPr>
          <p:spPr bwMode="auto">
            <a:xfrm>
              <a:off x="6421904" y="4798576"/>
              <a:ext cx="299494" cy="94840"/>
            </a:xfrm>
            <a:custGeom>
              <a:avLst/>
              <a:gdLst>
                <a:gd name="T0" fmla="*/ 84 w 90"/>
                <a:gd name="T1" fmla="*/ 0 h 29"/>
                <a:gd name="T2" fmla="*/ 68 w 90"/>
                <a:gd name="T3" fmla="*/ 16 h 29"/>
                <a:gd name="T4" fmla="*/ 52 w 90"/>
                <a:gd name="T5" fmla="*/ 0 h 29"/>
                <a:gd name="T6" fmla="*/ 39 w 90"/>
                <a:gd name="T7" fmla="*/ 0 h 29"/>
                <a:gd name="T8" fmla="*/ 23 w 90"/>
                <a:gd name="T9" fmla="*/ 16 h 29"/>
                <a:gd name="T10" fmla="*/ 7 w 90"/>
                <a:gd name="T11" fmla="*/ 0 h 29"/>
                <a:gd name="T12" fmla="*/ 0 w 90"/>
                <a:gd name="T13" fmla="*/ 0 h 29"/>
                <a:gd name="T14" fmla="*/ 0 w 90"/>
                <a:gd name="T15" fmla="*/ 29 h 29"/>
                <a:gd name="T16" fmla="*/ 90 w 90"/>
                <a:gd name="T17" fmla="*/ 29 h 29"/>
                <a:gd name="T18" fmla="*/ 90 w 90"/>
                <a:gd name="T19" fmla="*/ 0 h 29"/>
                <a:gd name="T20" fmla="*/ 84 w 90"/>
                <a:gd name="T21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0" h="29">
                  <a:moveTo>
                    <a:pt x="84" y="0"/>
                  </a:moveTo>
                  <a:cubicBezTo>
                    <a:pt x="84" y="9"/>
                    <a:pt x="77" y="16"/>
                    <a:pt x="68" y="16"/>
                  </a:cubicBezTo>
                  <a:cubicBezTo>
                    <a:pt x="59" y="16"/>
                    <a:pt x="52" y="9"/>
                    <a:pt x="5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9" y="9"/>
                    <a:pt x="32" y="16"/>
                    <a:pt x="23" y="16"/>
                  </a:cubicBezTo>
                  <a:cubicBezTo>
                    <a:pt x="14" y="16"/>
                    <a:pt x="7" y="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90" y="29"/>
                    <a:pt x="90" y="29"/>
                    <a:pt x="90" y="29"/>
                  </a:cubicBezTo>
                  <a:cubicBezTo>
                    <a:pt x="90" y="0"/>
                    <a:pt x="90" y="0"/>
                    <a:pt x="90" y="0"/>
                  </a:cubicBezTo>
                  <a:lnTo>
                    <a:pt x="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P spid="14" grpId="0" animBg="1"/>
      <p:bldP spid="15" grpId="0"/>
      <p:bldP spid="16" grpId="0" animBg="1"/>
      <p:bldP spid="17" grpId="0"/>
      <p:bldP spid="18" grpId="0" animBg="1"/>
      <p:bldP spid="19" grpId="0"/>
      <p:bldP spid="20" grpId="0" animBg="1"/>
      <p:bldP spid="21" grpId="0"/>
      <p:bldP spid="22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5944507" y="657890"/>
            <a:ext cx="0" cy="6574315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椭圆 35"/>
          <p:cNvSpPr/>
          <p:nvPr/>
        </p:nvSpPr>
        <p:spPr>
          <a:xfrm>
            <a:off x="5860700" y="3429680"/>
            <a:ext cx="167616" cy="167616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7" name="文本框 25"/>
          <p:cNvSpPr txBox="1">
            <a:spLocks noChangeArrowheads="1"/>
          </p:cNvSpPr>
          <p:nvPr/>
        </p:nvSpPr>
        <p:spPr bwMode="auto">
          <a:xfrm>
            <a:off x="5193839" y="3359619"/>
            <a:ext cx="542729" cy="30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01</a:t>
            </a:r>
            <a:endParaRPr lang="zh-CN" altLang="en-US" sz="2000" b="1" dirty="0">
              <a:solidFill>
                <a:schemeClr val="accent2"/>
              </a:solidFill>
              <a:latin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09663" y="3359619"/>
            <a:ext cx="3083937" cy="307739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defRPr/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5860700" y="4318843"/>
            <a:ext cx="167616" cy="167616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0" name="文本框 28"/>
          <p:cNvSpPr txBox="1">
            <a:spLocks noChangeArrowheads="1"/>
          </p:cNvSpPr>
          <p:nvPr/>
        </p:nvSpPr>
        <p:spPr bwMode="auto">
          <a:xfrm>
            <a:off x="5193839" y="4228267"/>
            <a:ext cx="542729" cy="30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02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109663" y="4248782"/>
            <a:ext cx="3083937" cy="307739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defRPr/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5860700" y="5208006"/>
            <a:ext cx="167616" cy="167616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3" name="文本框 30"/>
          <p:cNvSpPr txBox="1">
            <a:spLocks noChangeArrowheads="1"/>
          </p:cNvSpPr>
          <p:nvPr/>
        </p:nvSpPr>
        <p:spPr bwMode="auto">
          <a:xfrm>
            <a:off x="5193839" y="5096915"/>
            <a:ext cx="542729" cy="30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2000" b="1" dirty="0">
                <a:solidFill>
                  <a:schemeClr val="accent2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03</a:t>
            </a:r>
            <a:endParaRPr lang="zh-CN" altLang="en-US" sz="2000" b="1" dirty="0">
              <a:solidFill>
                <a:schemeClr val="accent2"/>
              </a:solidFill>
              <a:latin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109663" y="5137946"/>
            <a:ext cx="3083937" cy="307739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defRPr/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5860700" y="6097169"/>
            <a:ext cx="167616" cy="167616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6" name="文本框 32"/>
          <p:cNvSpPr txBox="1">
            <a:spLocks noChangeArrowheads="1"/>
          </p:cNvSpPr>
          <p:nvPr/>
        </p:nvSpPr>
        <p:spPr bwMode="auto">
          <a:xfrm>
            <a:off x="5193839" y="6027109"/>
            <a:ext cx="542729" cy="307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04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109663" y="6027109"/>
            <a:ext cx="3083937" cy="307739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>
              <a:defRPr/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773396" y="572692"/>
            <a:ext cx="2343120" cy="234312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55600" dist="1905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6" name="MH_Others_1"/>
          <p:cNvSpPr txBox="1"/>
          <p:nvPr>
            <p:custDataLst>
              <p:tags r:id="rId2"/>
            </p:custDataLst>
          </p:nvPr>
        </p:nvSpPr>
        <p:spPr>
          <a:xfrm>
            <a:off x="5353005" y="657888"/>
            <a:ext cx="1513312" cy="2172726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</a:t>
            </a:r>
            <a:endParaRPr lang="en-US" altLang="zh-CN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录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MH_Others_2"/>
          <p:cNvSpPr txBox="1"/>
          <p:nvPr>
            <p:custDataLst>
              <p:tags r:id="rId3"/>
            </p:custDataLst>
          </p:nvPr>
        </p:nvSpPr>
        <p:spPr>
          <a:xfrm rot="5400000">
            <a:off x="4362178" y="1513448"/>
            <a:ext cx="2272891" cy="461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/>
      <p:bldP spid="38" grpId="0"/>
      <p:bldP spid="39" grpId="0" animBg="1"/>
      <p:bldP spid="40" grpId="0"/>
      <p:bldP spid="41" grpId="0"/>
      <p:bldP spid="42" grpId="0" animBg="1"/>
      <p:bldP spid="43" grpId="0"/>
      <p:bldP spid="44" grpId="0"/>
      <p:bldP spid="45" grpId="0" animBg="1"/>
      <p:bldP spid="46" grpId="0"/>
      <p:bldP spid="47" grpId="0"/>
      <p:bldP spid="10" grpId="0" animBg="1"/>
      <p:bldP spid="16" grpId="0"/>
      <p:bldP spid="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/>
          <p:cNvCxnSpPr/>
          <p:nvPr/>
        </p:nvCxnSpPr>
        <p:spPr>
          <a:xfrm>
            <a:off x="4330592" y="5609377"/>
            <a:ext cx="1803237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962062" y="4491890"/>
            <a:ext cx="216388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430334" y="3394026"/>
            <a:ext cx="1803237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3807225" y="2196210"/>
            <a:ext cx="1803237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3627275" y="5153230"/>
            <a:ext cx="1194815" cy="1124575"/>
            <a:chOff x="6139503" y="4871969"/>
            <a:chExt cx="1192668" cy="1122553"/>
          </a:xfrm>
          <a:effectLst/>
        </p:grpSpPr>
        <p:sp>
          <p:nvSpPr>
            <p:cNvPr id="6" name="Rounded Rectangle 5"/>
            <p:cNvSpPr>
              <a:spLocks noChangeArrowheads="1"/>
            </p:cNvSpPr>
            <p:nvPr/>
          </p:nvSpPr>
          <p:spPr bwMode="auto">
            <a:xfrm>
              <a:off x="6139503" y="4871969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4"/>
            </a:solidFill>
            <a:ln w="9525">
              <a:noFill/>
              <a:round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id-ID" altLang="id-ID" sz="278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7" name="TextBox 21"/>
            <p:cNvSpPr txBox="1">
              <a:spLocks noChangeArrowheads="1"/>
            </p:cNvSpPr>
            <p:nvPr/>
          </p:nvSpPr>
          <p:spPr bwMode="auto">
            <a:xfrm>
              <a:off x="6356737" y="5179787"/>
              <a:ext cx="771727" cy="557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nb-NO" altLang="id-ID" sz="278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01</a:t>
              </a:r>
              <a:endParaRPr lang="nb-NO" altLang="id-ID" sz="278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908406" y="4028662"/>
            <a:ext cx="1194815" cy="1124576"/>
            <a:chOff x="6420131" y="3749417"/>
            <a:chExt cx="1192668" cy="1122553"/>
          </a:xfrm>
          <a:effectLst/>
        </p:grpSpPr>
        <p:sp>
          <p:nvSpPr>
            <p:cNvPr id="9" name="Rounded Rectangle 8"/>
            <p:cNvSpPr>
              <a:spLocks noChangeArrowheads="1"/>
            </p:cNvSpPr>
            <p:nvPr/>
          </p:nvSpPr>
          <p:spPr bwMode="auto">
            <a:xfrm>
              <a:off x="6420131" y="3749417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3"/>
            </a:solidFill>
            <a:ln w="9525">
              <a:noFill/>
              <a:round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id-ID" altLang="id-ID" sz="278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0" name="TextBox 22"/>
            <p:cNvSpPr txBox="1">
              <a:spLocks noChangeArrowheads="1"/>
            </p:cNvSpPr>
            <p:nvPr/>
          </p:nvSpPr>
          <p:spPr bwMode="auto">
            <a:xfrm>
              <a:off x="6672041" y="4034885"/>
              <a:ext cx="771727" cy="557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nb-NO" altLang="id-ID" sz="278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02</a:t>
              </a:r>
              <a:endParaRPr lang="nb-NO" altLang="id-ID" sz="278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486708" y="2904099"/>
            <a:ext cx="1194815" cy="1124573"/>
            <a:chOff x="5999190" y="2626865"/>
            <a:chExt cx="1192668" cy="1122553"/>
          </a:xfrm>
          <a:effectLst/>
        </p:grpSpPr>
        <p:sp>
          <p:nvSpPr>
            <p:cNvPr id="12" name="Rounded Rectangle 11"/>
            <p:cNvSpPr>
              <a:spLocks noChangeArrowheads="1"/>
            </p:cNvSpPr>
            <p:nvPr/>
          </p:nvSpPr>
          <p:spPr bwMode="auto">
            <a:xfrm>
              <a:off x="5999190" y="2626865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2"/>
            </a:solidFill>
            <a:ln w="9525">
              <a:noFill/>
              <a:round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id-ID" altLang="id-ID" sz="278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3" name="TextBox 23"/>
            <p:cNvSpPr txBox="1">
              <a:spLocks noChangeArrowheads="1"/>
            </p:cNvSpPr>
            <p:nvPr/>
          </p:nvSpPr>
          <p:spPr bwMode="auto">
            <a:xfrm>
              <a:off x="6231728" y="2895663"/>
              <a:ext cx="771727" cy="557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nb-NO" altLang="id-ID" sz="278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03</a:t>
              </a:r>
              <a:endParaRPr lang="nb-NO" altLang="id-ID" sz="278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889307" y="1842193"/>
            <a:ext cx="1194815" cy="1124575"/>
            <a:chOff x="5402860" y="1566869"/>
            <a:chExt cx="1192668" cy="1122553"/>
          </a:xfrm>
          <a:effectLst/>
        </p:grpSpPr>
        <p:sp>
          <p:nvSpPr>
            <p:cNvPr id="15" name="Rounded Rectangle 14"/>
            <p:cNvSpPr>
              <a:spLocks noChangeArrowheads="1"/>
            </p:cNvSpPr>
            <p:nvPr/>
          </p:nvSpPr>
          <p:spPr bwMode="auto">
            <a:xfrm rot="20684149">
              <a:off x="5402860" y="1566869"/>
              <a:ext cx="1192668" cy="1122553"/>
            </a:xfrm>
            <a:prstGeom prst="roundRect">
              <a:avLst>
                <a:gd name="adj" fmla="val 9375"/>
              </a:avLst>
            </a:prstGeom>
            <a:solidFill>
              <a:schemeClr val="accent1"/>
            </a:solidFill>
            <a:ln w="9525">
              <a:noFill/>
              <a:round/>
            </a:ln>
            <a:effectLst/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endParaRPr lang="id-ID" altLang="id-ID" sz="278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TextBox 24"/>
            <p:cNvSpPr txBox="1">
              <a:spLocks noChangeArrowheads="1"/>
            </p:cNvSpPr>
            <p:nvPr/>
          </p:nvSpPr>
          <p:spPr bwMode="auto">
            <a:xfrm rot="20681241">
              <a:off x="5613324" y="1802304"/>
              <a:ext cx="771727" cy="557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nb-NO" altLang="id-ID" sz="278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04</a:t>
              </a:r>
              <a:endParaRPr lang="nb-NO" altLang="id-ID" sz="278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5030321" y="1802601"/>
            <a:ext cx="901620" cy="901620"/>
            <a:chOff x="5385173" y="1917525"/>
            <a:chExt cx="1440000" cy="1440000"/>
          </a:xfrm>
        </p:grpSpPr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chemeClr val="bg1">
                <a:lumMod val="65000"/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6011260" y="5140260"/>
            <a:ext cx="901619" cy="901620"/>
            <a:chOff x="5385173" y="1917525"/>
            <a:chExt cx="1440000" cy="1440000"/>
          </a:xfrm>
        </p:grpSpPr>
        <p:sp>
          <p:nvSpPr>
            <p:cNvPr id="31" name="Oval 30"/>
            <p:cNvSpPr>
              <a:spLocks noChangeAspect="1"/>
            </p:cNvSpPr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chemeClr val="bg1">
                <a:lumMod val="65000"/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5475175" y="2007525"/>
              <a:ext cx="1260001" cy="1260000"/>
            </a:xfrm>
            <a:prstGeom prst="ellipse">
              <a:avLst/>
            </a:prstGeom>
            <a:solidFill>
              <a:schemeClr val="accent4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3" name="Group 32"/>
          <p:cNvGrpSpPr>
            <a:grpSpLocks noChangeAspect="1"/>
          </p:cNvGrpSpPr>
          <p:nvPr/>
        </p:nvGrpSpPr>
        <p:grpSpPr>
          <a:xfrm>
            <a:off x="6912184" y="4039223"/>
            <a:ext cx="901620" cy="901620"/>
            <a:chOff x="5385173" y="1917525"/>
            <a:chExt cx="1440000" cy="1440000"/>
          </a:xfrm>
        </p:grpSpPr>
        <p:sp>
          <p:nvSpPr>
            <p:cNvPr id="34" name="Oval 33"/>
            <p:cNvSpPr>
              <a:spLocks noChangeAspect="1"/>
            </p:cNvSpPr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chemeClr val="bg1">
                <a:lumMod val="65000"/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3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Group 35"/>
          <p:cNvGrpSpPr>
            <a:grpSpLocks noChangeAspect="1"/>
          </p:cNvGrpSpPr>
          <p:nvPr/>
        </p:nvGrpSpPr>
        <p:grpSpPr>
          <a:xfrm>
            <a:off x="5826516" y="2873633"/>
            <a:ext cx="901620" cy="901620"/>
            <a:chOff x="5385173" y="1917525"/>
            <a:chExt cx="1440000" cy="1440000"/>
          </a:xfrm>
        </p:grpSpPr>
        <p:sp>
          <p:nvSpPr>
            <p:cNvPr id="37" name="Oval 36"/>
            <p:cNvSpPr>
              <a:spLocks noChangeAspect="1"/>
            </p:cNvSpPr>
            <p:nvPr/>
          </p:nvSpPr>
          <p:spPr>
            <a:xfrm>
              <a:off x="5385173" y="1917525"/>
              <a:ext cx="1440000" cy="1440000"/>
            </a:xfrm>
            <a:prstGeom prst="ellipse">
              <a:avLst/>
            </a:prstGeom>
            <a:solidFill>
              <a:schemeClr val="bg1">
                <a:lumMod val="65000"/>
                <a:alpha val="6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5475173" y="2007525"/>
              <a:ext cx="1260000" cy="1260000"/>
            </a:xfrm>
            <a:prstGeom prst="ellipse">
              <a:avLst/>
            </a:prstGeom>
            <a:solidFill>
              <a:schemeClr val="accent2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5232576" y="1999830"/>
            <a:ext cx="488379" cy="488379"/>
            <a:chOff x="-2771775" y="66675"/>
            <a:chExt cx="827087" cy="827088"/>
          </a:xfrm>
          <a:solidFill>
            <a:schemeClr val="bg1"/>
          </a:solidFill>
        </p:grpSpPr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-2771775" y="66675"/>
              <a:ext cx="827087" cy="827088"/>
            </a:xfrm>
            <a:custGeom>
              <a:avLst/>
              <a:gdLst>
                <a:gd name="T0" fmla="*/ 188 w 220"/>
                <a:gd name="T1" fmla="*/ 83 h 220"/>
                <a:gd name="T2" fmla="*/ 196 w 220"/>
                <a:gd name="T3" fmla="*/ 56 h 220"/>
                <a:gd name="T4" fmla="*/ 181 w 220"/>
                <a:gd name="T5" fmla="*/ 26 h 220"/>
                <a:gd name="T6" fmla="*/ 164 w 220"/>
                <a:gd name="T7" fmla="*/ 24 h 220"/>
                <a:gd name="T8" fmla="*/ 137 w 220"/>
                <a:gd name="T9" fmla="*/ 32 h 220"/>
                <a:gd name="T10" fmla="*/ 119 w 220"/>
                <a:gd name="T11" fmla="*/ 0 h 220"/>
                <a:gd name="T12" fmla="*/ 87 w 220"/>
                <a:gd name="T13" fmla="*/ 11 h 220"/>
                <a:gd name="T14" fmla="*/ 74 w 220"/>
                <a:gd name="T15" fmla="*/ 36 h 220"/>
                <a:gd name="T16" fmla="*/ 49 w 220"/>
                <a:gd name="T17" fmla="*/ 22 h 220"/>
                <a:gd name="T18" fmla="*/ 26 w 220"/>
                <a:gd name="T19" fmla="*/ 39 h 220"/>
                <a:gd name="T20" fmla="*/ 36 w 220"/>
                <a:gd name="T21" fmla="*/ 74 h 220"/>
                <a:gd name="T22" fmla="*/ 11 w 220"/>
                <a:gd name="T23" fmla="*/ 87 h 220"/>
                <a:gd name="T24" fmla="*/ 0 w 220"/>
                <a:gd name="T25" fmla="*/ 119 h 220"/>
                <a:gd name="T26" fmla="*/ 32 w 220"/>
                <a:gd name="T27" fmla="*/ 137 h 220"/>
                <a:gd name="T28" fmla="*/ 24 w 220"/>
                <a:gd name="T29" fmla="*/ 164 h 220"/>
                <a:gd name="T30" fmla="*/ 39 w 220"/>
                <a:gd name="T31" fmla="*/ 194 h 220"/>
                <a:gd name="T32" fmla="*/ 56 w 220"/>
                <a:gd name="T33" fmla="*/ 196 h 220"/>
                <a:gd name="T34" fmla="*/ 83 w 220"/>
                <a:gd name="T35" fmla="*/ 188 h 220"/>
                <a:gd name="T36" fmla="*/ 101 w 220"/>
                <a:gd name="T37" fmla="*/ 220 h 220"/>
                <a:gd name="T38" fmla="*/ 133 w 220"/>
                <a:gd name="T39" fmla="*/ 209 h 220"/>
                <a:gd name="T40" fmla="*/ 146 w 220"/>
                <a:gd name="T41" fmla="*/ 184 h 220"/>
                <a:gd name="T42" fmla="*/ 171 w 220"/>
                <a:gd name="T43" fmla="*/ 198 h 220"/>
                <a:gd name="T44" fmla="*/ 194 w 220"/>
                <a:gd name="T45" fmla="*/ 181 h 220"/>
                <a:gd name="T46" fmla="*/ 184 w 220"/>
                <a:gd name="T47" fmla="*/ 146 h 220"/>
                <a:gd name="T48" fmla="*/ 209 w 220"/>
                <a:gd name="T49" fmla="*/ 133 h 220"/>
                <a:gd name="T50" fmla="*/ 220 w 220"/>
                <a:gd name="T51" fmla="*/ 101 h 220"/>
                <a:gd name="T52" fmla="*/ 185 w 220"/>
                <a:gd name="T53" fmla="*/ 124 h 220"/>
                <a:gd name="T54" fmla="*/ 172 w 220"/>
                <a:gd name="T55" fmla="*/ 140 h 220"/>
                <a:gd name="T56" fmla="*/ 185 w 220"/>
                <a:gd name="T57" fmla="*/ 171 h 220"/>
                <a:gd name="T58" fmla="*/ 154 w 220"/>
                <a:gd name="T59" fmla="*/ 173 h 220"/>
                <a:gd name="T60" fmla="*/ 140 w 220"/>
                <a:gd name="T61" fmla="*/ 172 h 220"/>
                <a:gd name="T62" fmla="*/ 124 w 220"/>
                <a:gd name="T63" fmla="*/ 185 h 220"/>
                <a:gd name="T64" fmla="*/ 101 w 220"/>
                <a:gd name="T65" fmla="*/ 206 h 220"/>
                <a:gd name="T66" fmla="*/ 87 w 220"/>
                <a:gd name="T67" fmla="*/ 175 h 220"/>
                <a:gd name="T68" fmla="*/ 74 w 220"/>
                <a:gd name="T69" fmla="*/ 170 h 220"/>
                <a:gd name="T70" fmla="*/ 49 w 220"/>
                <a:gd name="T71" fmla="*/ 185 h 220"/>
                <a:gd name="T72" fmla="*/ 47 w 220"/>
                <a:gd name="T73" fmla="*/ 154 h 220"/>
                <a:gd name="T74" fmla="*/ 45 w 220"/>
                <a:gd name="T75" fmla="*/ 133 h 220"/>
                <a:gd name="T76" fmla="*/ 14 w 220"/>
                <a:gd name="T77" fmla="*/ 119 h 220"/>
                <a:gd name="T78" fmla="*/ 35 w 220"/>
                <a:gd name="T79" fmla="*/ 96 h 220"/>
                <a:gd name="T80" fmla="*/ 48 w 220"/>
                <a:gd name="T81" fmla="*/ 80 h 220"/>
                <a:gd name="T82" fmla="*/ 35 w 220"/>
                <a:gd name="T83" fmla="*/ 49 h 220"/>
                <a:gd name="T84" fmla="*/ 66 w 220"/>
                <a:gd name="T85" fmla="*/ 47 h 220"/>
                <a:gd name="T86" fmla="*/ 80 w 220"/>
                <a:gd name="T87" fmla="*/ 48 h 220"/>
                <a:gd name="T88" fmla="*/ 96 w 220"/>
                <a:gd name="T89" fmla="*/ 35 h 220"/>
                <a:gd name="T90" fmla="*/ 119 w 220"/>
                <a:gd name="T91" fmla="*/ 14 h 220"/>
                <a:gd name="T92" fmla="*/ 133 w 220"/>
                <a:gd name="T93" fmla="*/ 45 h 220"/>
                <a:gd name="T94" fmla="*/ 146 w 220"/>
                <a:gd name="T95" fmla="*/ 50 h 220"/>
                <a:gd name="T96" fmla="*/ 171 w 220"/>
                <a:gd name="T97" fmla="*/ 35 h 220"/>
                <a:gd name="T98" fmla="*/ 173 w 220"/>
                <a:gd name="T99" fmla="*/ 66 h 220"/>
                <a:gd name="T100" fmla="*/ 175 w 220"/>
                <a:gd name="T101" fmla="*/ 87 h 220"/>
                <a:gd name="T102" fmla="*/ 206 w 220"/>
                <a:gd name="T103" fmla="*/ 101 h 220"/>
                <a:gd name="T104" fmla="*/ 185 w 220"/>
                <a:gd name="T105" fmla="*/ 124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0" h="220">
                  <a:moveTo>
                    <a:pt x="209" y="87"/>
                  </a:moveTo>
                  <a:cubicBezTo>
                    <a:pt x="188" y="83"/>
                    <a:pt x="188" y="83"/>
                    <a:pt x="188" y="83"/>
                  </a:cubicBezTo>
                  <a:cubicBezTo>
                    <a:pt x="187" y="80"/>
                    <a:pt x="186" y="77"/>
                    <a:pt x="184" y="74"/>
                  </a:cubicBezTo>
                  <a:cubicBezTo>
                    <a:pt x="196" y="56"/>
                    <a:pt x="196" y="56"/>
                    <a:pt x="196" y="56"/>
                  </a:cubicBezTo>
                  <a:cubicBezTo>
                    <a:pt x="200" y="51"/>
                    <a:pt x="199" y="43"/>
                    <a:pt x="194" y="39"/>
                  </a:cubicBezTo>
                  <a:cubicBezTo>
                    <a:pt x="181" y="26"/>
                    <a:pt x="181" y="26"/>
                    <a:pt x="181" y="26"/>
                  </a:cubicBezTo>
                  <a:cubicBezTo>
                    <a:pt x="179" y="23"/>
                    <a:pt x="175" y="22"/>
                    <a:pt x="171" y="22"/>
                  </a:cubicBezTo>
                  <a:cubicBezTo>
                    <a:pt x="169" y="22"/>
                    <a:pt x="166" y="22"/>
                    <a:pt x="164" y="24"/>
                  </a:cubicBezTo>
                  <a:cubicBezTo>
                    <a:pt x="146" y="36"/>
                    <a:pt x="146" y="36"/>
                    <a:pt x="146" y="36"/>
                  </a:cubicBezTo>
                  <a:cubicBezTo>
                    <a:pt x="143" y="34"/>
                    <a:pt x="140" y="33"/>
                    <a:pt x="137" y="32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2" y="5"/>
                    <a:pt x="126" y="0"/>
                    <a:pt x="119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4" y="0"/>
                    <a:pt x="88" y="5"/>
                    <a:pt x="87" y="11"/>
                  </a:cubicBezTo>
                  <a:cubicBezTo>
                    <a:pt x="83" y="32"/>
                    <a:pt x="83" y="32"/>
                    <a:pt x="83" y="32"/>
                  </a:cubicBezTo>
                  <a:cubicBezTo>
                    <a:pt x="80" y="33"/>
                    <a:pt x="77" y="34"/>
                    <a:pt x="74" y="36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4" y="22"/>
                    <a:pt x="51" y="22"/>
                    <a:pt x="49" y="22"/>
                  </a:cubicBezTo>
                  <a:cubicBezTo>
                    <a:pt x="45" y="22"/>
                    <a:pt x="41" y="23"/>
                    <a:pt x="39" y="26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1" y="43"/>
                    <a:pt x="20" y="51"/>
                    <a:pt x="24" y="56"/>
                  </a:cubicBezTo>
                  <a:cubicBezTo>
                    <a:pt x="36" y="74"/>
                    <a:pt x="36" y="74"/>
                    <a:pt x="36" y="74"/>
                  </a:cubicBezTo>
                  <a:cubicBezTo>
                    <a:pt x="34" y="77"/>
                    <a:pt x="33" y="80"/>
                    <a:pt x="32" y="83"/>
                  </a:cubicBezTo>
                  <a:cubicBezTo>
                    <a:pt x="11" y="87"/>
                    <a:pt x="11" y="87"/>
                    <a:pt x="11" y="87"/>
                  </a:cubicBezTo>
                  <a:cubicBezTo>
                    <a:pt x="5" y="88"/>
                    <a:pt x="0" y="94"/>
                    <a:pt x="0" y="101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126"/>
                    <a:pt x="5" y="132"/>
                    <a:pt x="11" y="133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3" y="140"/>
                    <a:pt x="34" y="143"/>
                    <a:pt x="36" y="146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0" y="169"/>
                    <a:pt x="21" y="177"/>
                    <a:pt x="26" y="181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1" y="197"/>
                    <a:pt x="45" y="198"/>
                    <a:pt x="49" y="198"/>
                  </a:cubicBezTo>
                  <a:cubicBezTo>
                    <a:pt x="51" y="198"/>
                    <a:pt x="54" y="198"/>
                    <a:pt x="56" y="196"/>
                  </a:cubicBezTo>
                  <a:cubicBezTo>
                    <a:pt x="74" y="184"/>
                    <a:pt x="74" y="184"/>
                    <a:pt x="74" y="184"/>
                  </a:cubicBezTo>
                  <a:cubicBezTo>
                    <a:pt x="77" y="186"/>
                    <a:pt x="80" y="187"/>
                    <a:pt x="83" y="18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8" y="215"/>
                    <a:pt x="94" y="220"/>
                    <a:pt x="101" y="220"/>
                  </a:cubicBezTo>
                  <a:cubicBezTo>
                    <a:pt x="119" y="220"/>
                    <a:pt x="119" y="220"/>
                    <a:pt x="119" y="220"/>
                  </a:cubicBezTo>
                  <a:cubicBezTo>
                    <a:pt x="126" y="220"/>
                    <a:pt x="132" y="215"/>
                    <a:pt x="133" y="209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40" y="187"/>
                    <a:pt x="143" y="186"/>
                    <a:pt x="146" y="184"/>
                  </a:cubicBezTo>
                  <a:cubicBezTo>
                    <a:pt x="164" y="196"/>
                    <a:pt x="164" y="196"/>
                    <a:pt x="164" y="196"/>
                  </a:cubicBezTo>
                  <a:cubicBezTo>
                    <a:pt x="166" y="198"/>
                    <a:pt x="169" y="198"/>
                    <a:pt x="171" y="198"/>
                  </a:cubicBezTo>
                  <a:cubicBezTo>
                    <a:pt x="175" y="198"/>
                    <a:pt x="179" y="197"/>
                    <a:pt x="181" y="194"/>
                  </a:cubicBezTo>
                  <a:cubicBezTo>
                    <a:pt x="194" y="181"/>
                    <a:pt x="194" y="181"/>
                    <a:pt x="194" y="181"/>
                  </a:cubicBezTo>
                  <a:cubicBezTo>
                    <a:pt x="199" y="177"/>
                    <a:pt x="200" y="169"/>
                    <a:pt x="196" y="164"/>
                  </a:cubicBezTo>
                  <a:cubicBezTo>
                    <a:pt x="184" y="146"/>
                    <a:pt x="184" y="146"/>
                    <a:pt x="184" y="146"/>
                  </a:cubicBezTo>
                  <a:cubicBezTo>
                    <a:pt x="186" y="143"/>
                    <a:pt x="187" y="140"/>
                    <a:pt x="188" y="137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15" y="132"/>
                    <a:pt x="220" y="126"/>
                    <a:pt x="220" y="119"/>
                  </a:cubicBezTo>
                  <a:cubicBezTo>
                    <a:pt x="220" y="101"/>
                    <a:pt x="220" y="101"/>
                    <a:pt x="220" y="101"/>
                  </a:cubicBezTo>
                  <a:cubicBezTo>
                    <a:pt x="220" y="94"/>
                    <a:pt x="215" y="88"/>
                    <a:pt x="209" y="87"/>
                  </a:cubicBezTo>
                  <a:close/>
                  <a:moveTo>
                    <a:pt x="185" y="124"/>
                  </a:moveTo>
                  <a:cubicBezTo>
                    <a:pt x="180" y="125"/>
                    <a:pt x="176" y="128"/>
                    <a:pt x="175" y="133"/>
                  </a:cubicBezTo>
                  <a:cubicBezTo>
                    <a:pt x="174" y="135"/>
                    <a:pt x="173" y="138"/>
                    <a:pt x="172" y="140"/>
                  </a:cubicBezTo>
                  <a:cubicBezTo>
                    <a:pt x="170" y="144"/>
                    <a:pt x="170" y="149"/>
                    <a:pt x="173" y="154"/>
                  </a:cubicBezTo>
                  <a:cubicBezTo>
                    <a:pt x="185" y="171"/>
                    <a:pt x="185" y="171"/>
                    <a:pt x="185" y="171"/>
                  </a:cubicBezTo>
                  <a:cubicBezTo>
                    <a:pt x="171" y="185"/>
                    <a:pt x="171" y="185"/>
                    <a:pt x="171" y="185"/>
                  </a:cubicBezTo>
                  <a:cubicBezTo>
                    <a:pt x="154" y="173"/>
                    <a:pt x="154" y="173"/>
                    <a:pt x="154" y="173"/>
                  </a:cubicBezTo>
                  <a:cubicBezTo>
                    <a:pt x="151" y="171"/>
                    <a:pt x="149" y="170"/>
                    <a:pt x="146" y="170"/>
                  </a:cubicBezTo>
                  <a:cubicBezTo>
                    <a:pt x="144" y="170"/>
                    <a:pt x="142" y="171"/>
                    <a:pt x="140" y="172"/>
                  </a:cubicBezTo>
                  <a:cubicBezTo>
                    <a:pt x="138" y="173"/>
                    <a:pt x="135" y="174"/>
                    <a:pt x="133" y="175"/>
                  </a:cubicBezTo>
                  <a:cubicBezTo>
                    <a:pt x="128" y="176"/>
                    <a:pt x="125" y="180"/>
                    <a:pt x="124" y="185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01" y="206"/>
                    <a:pt x="101" y="206"/>
                    <a:pt x="101" y="206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95" y="180"/>
                    <a:pt x="92" y="176"/>
                    <a:pt x="87" y="175"/>
                  </a:cubicBezTo>
                  <a:cubicBezTo>
                    <a:pt x="85" y="174"/>
                    <a:pt x="82" y="173"/>
                    <a:pt x="80" y="172"/>
                  </a:cubicBezTo>
                  <a:cubicBezTo>
                    <a:pt x="78" y="171"/>
                    <a:pt x="76" y="170"/>
                    <a:pt x="74" y="170"/>
                  </a:cubicBezTo>
                  <a:cubicBezTo>
                    <a:pt x="71" y="170"/>
                    <a:pt x="69" y="171"/>
                    <a:pt x="66" y="173"/>
                  </a:cubicBezTo>
                  <a:cubicBezTo>
                    <a:pt x="49" y="185"/>
                    <a:pt x="49" y="185"/>
                    <a:pt x="49" y="185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50" y="149"/>
                    <a:pt x="50" y="144"/>
                    <a:pt x="48" y="140"/>
                  </a:cubicBezTo>
                  <a:cubicBezTo>
                    <a:pt x="47" y="138"/>
                    <a:pt x="46" y="135"/>
                    <a:pt x="45" y="133"/>
                  </a:cubicBezTo>
                  <a:cubicBezTo>
                    <a:pt x="44" y="128"/>
                    <a:pt x="40" y="125"/>
                    <a:pt x="35" y="124"/>
                  </a:cubicBezTo>
                  <a:cubicBezTo>
                    <a:pt x="14" y="119"/>
                    <a:pt x="14" y="119"/>
                    <a:pt x="14" y="119"/>
                  </a:cubicBezTo>
                  <a:cubicBezTo>
                    <a:pt x="14" y="101"/>
                    <a:pt x="14" y="101"/>
                    <a:pt x="14" y="101"/>
                  </a:cubicBezTo>
                  <a:cubicBezTo>
                    <a:pt x="35" y="96"/>
                    <a:pt x="35" y="96"/>
                    <a:pt x="35" y="96"/>
                  </a:cubicBezTo>
                  <a:cubicBezTo>
                    <a:pt x="40" y="95"/>
                    <a:pt x="44" y="92"/>
                    <a:pt x="45" y="87"/>
                  </a:cubicBezTo>
                  <a:cubicBezTo>
                    <a:pt x="46" y="85"/>
                    <a:pt x="47" y="82"/>
                    <a:pt x="48" y="80"/>
                  </a:cubicBezTo>
                  <a:cubicBezTo>
                    <a:pt x="50" y="76"/>
                    <a:pt x="50" y="71"/>
                    <a:pt x="47" y="66"/>
                  </a:cubicBezTo>
                  <a:cubicBezTo>
                    <a:pt x="35" y="49"/>
                    <a:pt x="35" y="49"/>
                    <a:pt x="35" y="4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6" y="47"/>
                    <a:pt x="66" y="47"/>
                    <a:pt x="66" y="47"/>
                  </a:cubicBezTo>
                  <a:cubicBezTo>
                    <a:pt x="69" y="49"/>
                    <a:pt x="71" y="50"/>
                    <a:pt x="74" y="50"/>
                  </a:cubicBezTo>
                  <a:cubicBezTo>
                    <a:pt x="76" y="50"/>
                    <a:pt x="78" y="49"/>
                    <a:pt x="80" y="48"/>
                  </a:cubicBezTo>
                  <a:cubicBezTo>
                    <a:pt x="82" y="47"/>
                    <a:pt x="85" y="46"/>
                    <a:pt x="87" y="45"/>
                  </a:cubicBezTo>
                  <a:cubicBezTo>
                    <a:pt x="92" y="44"/>
                    <a:pt x="95" y="40"/>
                    <a:pt x="96" y="3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24" y="35"/>
                    <a:pt x="124" y="35"/>
                    <a:pt x="124" y="35"/>
                  </a:cubicBezTo>
                  <a:cubicBezTo>
                    <a:pt x="125" y="40"/>
                    <a:pt x="128" y="44"/>
                    <a:pt x="133" y="45"/>
                  </a:cubicBezTo>
                  <a:cubicBezTo>
                    <a:pt x="135" y="46"/>
                    <a:pt x="138" y="47"/>
                    <a:pt x="140" y="48"/>
                  </a:cubicBezTo>
                  <a:cubicBezTo>
                    <a:pt x="142" y="49"/>
                    <a:pt x="144" y="50"/>
                    <a:pt x="146" y="50"/>
                  </a:cubicBezTo>
                  <a:cubicBezTo>
                    <a:pt x="149" y="50"/>
                    <a:pt x="151" y="49"/>
                    <a:pt x="154" y="47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85" y="49"/>
                    <a:pt x="185" y="49"/>
                    <a:pt x="185" y="49"/>
                  </a:cubicBezTo>
                  <a:cubicBezTo>
                    <a:pt x="173" y="66"/>
                    <a:pt x="173" y="66"/>
                    <a:pt x="173" y="66"/>
                  </a:cubicBezTo>
                  <a:cubicBezTo>
                    <a:pt x="170" y="71"/>
                    <a:pt x="170" y="76"/>
                    <a:pt x="172" y="80"/>
                  </a:cubicBezTo>
                  <a:cubicBezTo>
                    <a:pt x="173" y="82"/>
                    <a:pt x="174" y="85"/>
                    <a:pt x="175" y="87"/>
                  </a:cubicBezTo>
                  <a:cubicBezTo>
                    <a:pt x="176" y="92"/>
                    <a:pt x="180" y="95"/>
                    <a:pt x="185" y="96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19"/>
                    <a:pt x="206" y="119"/>
                    <a:pt x="206" y="119"/>
                  </a:cubicBezTo>
                  <a:lnTo>
                    <a:pt x="185" y="1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1" name="Freeform 20"/>
            <p:cNvSpPr>
              <a:spLocks noEditPoints="1"/>
            </p:cNvSpPr>
            <p:nvPr/>
          </p:nvSpPr>
          <p:spPr bwMode="auto">
            <a:xfrm>
              <a:off x="-2538413" y="300038"/>
              <a:ext cx="360362" cy="360363"/>
            </a:xfrm>
            <a:custGeom>
              <a:avLst/>
              <a:gdLst>
                <a:gd name="T0" fmla="*/ 48 w 96"/>
                <a:gd name="T1" fmla="*/ 0 h 96"/>
                <a:gd name="T2" fmla="*/ 0 w 96"/>
                <a:gd name="T3" fmla="*/ 48 h 96"/>
                <a:gd name="T4" fmla="*/ 48 w 96"/>
                <a:gd name="T5" fmla="*/ 96 h 96"/>
                <a:gd name="T6" fmla="*/ 96 w 96"/>
                <a:gd name="T7" fmla="*/ 48 h 96"/>
                <a:gd name="T8" fmla="*/ 48 w 96"/>
                <a:gd name="T9" fmla="*/ 0 h 96"/>
                <a:gd name="T10" fmla="*/ 48 w 96"/>
                <a:gd name="T11" fmla="*/ 90 h 96"/>
                <a:gd name="T12" fmla="*/ 6 w 96"/>
                <a:gd name="T13" fmla="*/ 48 h 96"/>
                <a:gd name="T14" fmla="*/ 48 w 96"/>
                <a:gd name="T15" fmla="*/ 6 h 96"/>
                <a:gd name="T16" fmla="*/ 90 w 96"/>
                <a:gd name="T17" fmla="*/ 48 h 96"/>
                <a:gd name="T18" fmla="*/ 48 w 96"/>
                <a:gd name="T19" fmla="*/ 9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0"/>
                  </a:moveTo>
                  <a:cubicBezTo>
                    <a:pt x="21" y="0"/>
                    <a:pt x="0" y="21"/>
                    <a:pt x="0" y="48"/>
                  </a:cubicBezTo>
                  <a:cubicBezTo>
                    <a:pt x="0" y="75"/>
                    <a:pt x="21" y="96"/>
                    <a:pt x="48" y="96"/>
                  </a:cubicBezTo>
                  <a:cubicBezTo>
                    <a:pt x="75" y="96"/>
                    <a:pt x="96" y="75"/>
                    <a:pt x="96" y="48"/>
                  </a:cubicBezTo>
                  <a:cubicBezTo>
                    <a:pt x="96" y="21"/>
                    <a:pt x="75" y="0"/>
                    <a:pt x="48" y="0"/>
                  </a:cubicBezTo>
                  <a:close/>
                  <a:moveTo>
                    <a:pt x="48" y="90"/>
                  </a:moveTo>
                  <a:cubicBezTo>
                    <a:pt x="25" y="90"/>
                    <a:pt x="6" y="71"/>
                    <a:pt x="6" y="48"/>
                  </a:cubicBezTo>
                  <a:cubicBezTo>
                    <a:pt x="6" y="25"/>
                    <a:pt x="25" y="6"/>
                    <a:pt x="48" y="6"/>
                  </a:cubicBezTo>
                  <a:cubicBezTo>
                    <a:pt x="71" y="6"/>
                    <a:pt x="90" y="25"/>
                    <a:pt x="90" y="48"/>
                  </a:cubicBezTo>
                  <a:cubicBezTo>
                    <a:pt x="90" y="71"/>
                    <a:pt x="71" y="90"/>
                    <a:pt x="48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2" name="Freeform 21"/>
            <p:cNvSpPr>
              <a:spLocks noEditPoints="1"/>
            </p:cNvSpPr>
            <p:nvPr/>
          </p:nvSpPr>
          <p:spPr bwMode="auto">
            <a:xfrm>
              <a:off x="-2460625" y="374650"/>
              <a:ext cx="207962" cy="206375"/>
            </a:xfrm>
            <a:custGeom>
              <a:avLst/>
              <a:gdLst>
                <a:gd name="T0" fmla="*/ 27 w 55"/>
                <a:gd name="T1" fmla="*/ 0 h 55"/>
                <a:gd name="T2" fmla="*/ 0 w 55"/>
                <a:gd name="T3" fmla="*/ 28 h 55"/>
                <a:gd name="T4" fmla="*/ 27 w 55"/>
                <a:gd name="T5" fmla="*/ 55 h 55"/>
                <a:gd name="T6" fmla="*/ 55 w 55"/>
                <a:gd name="T7" fmla="*/ 28 h 55"/>
                <a:gd name="T8" fmla="*/ 27 w 55"/>
                <a:gd name="T9" fmla="*/ 0 h 55"/>
                <a:gd name="T10" fmla="*/ 27 w 55"/>
                <a:gd name="T11" fmla="*/ 49 h 55"/>
                <a:gd name="T12" fmla="*/ 6 w 55"/>
                <a:gd name="T13" fmla="*/ 28 h 55"/>
                <a:gd name="T14" fmla="*/ 27 w 55"/>
                <a:gd name="T15" fmla="*/ 7 h 55"/>
                <a:gd name="T16" fmla="*/ 48 w 55"/>
                <a:gd name="T17" fmla="*/ 28 h 55"/>
                <a:gd name="T18" fmla="*/ 27 w 55"/>
                <a:gd name="T19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" h="55">
                  <a:moveTo>
                    <a:pt x="27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5"/>
                    <a:pt x="27" y="55"/>
                  </a:cubicBezTo>
                  <a:cubicBezTo>
                    <a:pt x="42" y="55"/>
                    <a:pt x="55" y="43"/>
                    <a:pt x="55" y="28"/>
                  </a:cubicBezTo>
                  <a:cubicBezTo>
                    <a:pt x="55" y="13"/>
                    <a:pt x="42" y="0"/>
                    <a:pt x="27" y="0"/>
                  </a:cubicBezTo>
                  <a:close/>
                  <a:moveTo>
                    <a:pt x="27" y="49"/>
                  </a:moveTo>
                  <a:cubicBezTo>
                    <a:pt x="16" y="49"/>
                    <a:pt x="6" y="39"/>
                    <a:pt x="6" y="28"/>
                  </a:cubicBezTo>
                  <a:cubicBezTo>
                    <a:pt x="6" y="17"/>
                    <a:pt x="16" y="7"/>
                    <a:pt x="27" y="7"/>
                  </a:cubicBezTo>
                  <a:cubicBezTo>
                    <a:pt x="38" y="7"/>
                    <a:pt x="48" y="17"/>
                    <a:pt x="48" y="28"/>
                  </a:cubicBezTo>
                  <a:cubicBezTo>
                    <a:pt x="48" y="39"/>
                    <a:pt x="38" y="49"/>
                    <a:pt x="2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242020" y="5422854"/>
            <a:ext cx="433144" cy="331053"/>
            <a:chOff x="5516563" y="84138"/>
            <a:chExt cx="1414463" cy="1081087"/>
          </a:xfrm>
          <a:solidFill>
            <a:schemeClr val="bg1"/>
          </a:solidFill>
        </p:grpSpPr>
        <p:sp>
          <p:nvSpPr>
            <p:cNvPr id="44" name="Freeform 13"/>
            <p:cNvSpPr>
              <a:spLocks noEditPoints="1"/>
            </p:cNvSpPr>
            <p:nvPr/>
          </p:nvSpPr>
          <p:spPr bwMode="auto">
            <a:xfrm>
              <a:off x="5688013" y="249238"/>
              <a:ext cx="896938" cy="698500"/>
            </a:xfrm>
            <a:custGeom>
              <a:avLst/>
              <a:gdLst>
                <a:gd name="T0" fmla="*/ 214 w 239"/>
                <a:gd name="T1" fmla="*/ 9 h 186"/>
                <a:gd name="T2" fmla="*/ 120 w 239"/>
                <a:gd name="T3" fmla="*/ 0 h 186"/>
                <a:gd name="T4" fmla="*/ 26 w 239"/>
                <a:gd name="T5" fmla="*/ 9 h 186"/>
                <a:gd name="T6" fmla="*/ 17 w 239"/>
                <a:gd name="T7" fmla="*/ 17 h 186"/>
                <a:gd name="T8" fmla="*/ 17 w 239"/>
                <a:gd name="T9" fmla="*/ 169 h 186"/>
                <a:gd name="T10" fmla="*/ 26 w 239"/>
                <a:gd name="T11" fmla="*/ 177 h 186"/>
                <a:gd name="T12" fmla="*/ 120 w 239"/>
                <a:gd name="T13" fmla="*/ 186 h 186"/>
                <a:gd name="T14" fmla="*/ 214 w 239"/>
                <a:gd name="T15" fmla="*/ 177 h 186"/>
                <a:gd name="T16" fmla="*/ 222 w 239"/>
                <a:gd name="T17" fmla="*/ 169 h 186"/>
                <a:gd name="T18" fmla="*/ 222 w 239"/>
                <a:gd name="T19" fmla="*/ 17 h 186"/>
                <a:gd name="T20" fmla="*/ 214 w 239"/>
                <a:gd name="T21" fmla="*/ 9 h 186"/>
                <a:gd name="T22" fmla="*/ 211 w 239"/>
                <a:gd name="T23" fmla="*/ 165 h 186"/>
                <a:gd name="T24" fmla="*/ 28 w 239"/>
                <a:gd name="T25" fmla="*/ 165 h 186"/>
                <a:gd name="T26" fmla="*/ 28 w 239"/>
                <a:gd name="T27" fmla="*/ 21 h 186"/>
                <a:gd name="T28" fmla="*/ 211 w 239"/>
                <a:gd name="T29" fmla="*/ 21 h 186"/>
                <a:gd name="T30" fmla="*/ 211 w 239"/>
                <a:gd name="T31" fmla="*/ 165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9" h="186">
                  <a:moveTo>
                    <a:pt x="214" y="9"/>
                  </a:moveTo>
                  <a:cubicBezTo>
                    <a:pt x="182" y="3"/>
                    <a:pt x="151" y="0"/>
                    <a:pt x="120" y="0"/>
                  </a:cubicBezTo>
                  <a:cubicBezTo>
                    <a:pt x="88" y="0"/>
                    <a:pt x="57" y="3"/>
                    <a:pt x="26" y="9"/>
                  </a:cubicBezTo>
                  <a:cubicBezTo>
                    <a:pt x="22" y="10"/>
                    <a:pt x="18" y="13"/>
                    <a:pt x="17" y="17"/>
                  </a:cubicBezTo>
                  <a:cubicBezTo>
                    <a:pt x="0" y="67"/>
                    <a:pt x="0" y="118"/>
                    <a:pt x="17" y="169"/>
                  </a:cubicBezTo>
                  <a:cubicBezTo>
                    <a:pt x="18" y="173"/>
                    <a:pt x="22" y="176"/>
                    <a:pt x="26" y="177"/>
                  </a:cubicBezTo>
                  <a:cubicBezTo>
                    <a:pt x="57" y="183"/>
                    <a:pt x="88" y="186"/>
                    <a:pt x="120" y="186"/>
                  </a:cubicBezTo>
                  <a:cubicBezTo>
                    <a:pt x="151" y="186"/>
                    <a:pt x="182" y="183"/>
                    <a:pt x="214" y="177"/>
                  </a:cubicBezTo>
                  <a:cubicBezTo>
                    <a:pt x="218" y="176"/>
                    <a:pt x="221" y="173"/>
                    <a:pt x="222" y="169"/>
                  </a:cubicBezTo>
                  <a:cubicBezTo>
                    <a:pt x="239" y="118"/>
                    <a:pt x="239" y="67"/>
                    <a:pt x="222" y="17"/>
                  </a:cubicBezTo>
                  <a:cubicBezTo>
                    <a:pt x="221" y="13"/>
                    <a:pt x="218" y="10"/>
                    <a:pt x="214" y="9"/>
                  </a:cubicBezTo>
                  <a:close/>
                  <a:moveTo>
                    <a:pt x="211" y="165"/>
                  </a:moveTo>
                  <a:cubicBezTo>
                    <a:pt x="150" y="178"/>
                    <a:pt x="89" y="178"/>
                    <a:pt x="28" y="165"/>
                  </a:cubicBezTo>
                  <a:cubicBezTo>
                    <a:pt x="12" y="117"/>
                    <a:pt x="12" y="69"/>
                    <a:pt x="28" y="21"/>
                  </a:cubicBezTo>
                  <a:cubicBezTo>
                    <a:pt x="89" y="8"/>
                    <a:pt x="150" y="8"/>
                    <a:pt x="211" y="21"/>
                  </a:cubicBezTo>
                  <a:cubicBezTo>
                    <a:pt x="227" y="69"/>
                    <a:pt x="227" y="117"/>
                    <a:pt x="21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5" name="Freeform 14"/>
            <p:cNvSpPr>
              <a:spLocks noEditPoints="1"/>
            </p:cNvSpPr>
            <p:nvPr/>
          </p:nvSpPr>
          <p:spPr bwMode="auto">
            <a:xfrm>
              <a:off x="5516563" y="84138"/>
              <a:ext cx="1414463" cy="1081087"/>
            </a:xfrm>
            <a:custGeom>
              <a:avLst/>
              <a:gdLst>
                <a:gd name="T0" fmla="*/ 359 w 377"/>
                <a:gd name="T1" fmla="*/ 27 h 288"/>
                <a:gd name="T2" fmla="*/ 340 w 377"/>
                <a:gd name="T3" fmla="*/ 9 h 288"/>
                <a:gd name="T4" fmla="*/ 189 w 377"/>
                <a:gd name="T5" fmla="*/ 0 h 288"/>
                <a:gd name="T6" fmla="*/ 37 w 377"/>
                <a:gd name="T7" fmla="*/ 9 h 288"/>
                <a:gd name="T8" fmla="*/ 18 w 377"/>
                <a:gd name="T9" fmla="*/ 27 h 288"/>
                <a:gd name="T10" fmla="*/ 18 w 377"/>
                <a:gd name="T11" fmla="*/ 250 h 288"/>
                <a:gd name="T12" fmla="*/ 37 w 377"/>
                <a:gd name="T13" fmla="*/ 267 h 288"/>
                <a:gd name="T14" fmla="*/ 110 w 377"/>
                <a:gd name="T15" fmla="*/ 274 h 288"/>
                <a:gd name="T16" fmla="*/ 108 w 377"/>
                <a:gd name="T17" fmla="*/ 276 h 288"/>
                <a:gd name="T18" fmla="*/ 189 w 377"/>
                <a:gd name="T19" fmla="*/ 288 h 288"/>
                <a:gd name="T20" fmla="*/ 269 w 377"/>
                <a:gd name="T21" fmla="*/ 276 h 288"/>
                <a:gd name="T22" fmla="*/ 267 w 377"/>
                <a:gd name="T23" fmla="*/ 274 h 288"/>
                <a:gd name="T24" fmla="*/ 340 w 377"/>
                <a:gd name="T25" fmla="*/ 267 h 288"/>
                <a:gd name="T26" fmla="*/ 359 w 377"/>
                <a:gd name="T27" fmla="*/ 250 h 288"/>
                <a:gd name="T28" fmla="*/ 359 w 377"/>
                <a:gd name="T29" fmla="*/ 27 h 288"/>
                <a:gd name="T30" fmla="*/ 337 w 377"/>
                <a:gd name="T31" fmla="*/ 244 h 288"/>
                <a:gd name="T32" fmla="*/ 40 w 377"/>
                <a:gd name="T33" fmla="*/ 244 h 288"/>
                <a:gd name="T34" fmla="*/ 40 w 377"/>
                <a:gd name="T35" fmla="*/ 32 h 288"/>
                <a:gd name="T36" fmla="*/ 337 w 377"/>
                <a:gd name="T37" fmla="*/ 32 h 288"/>
                <a:gd name="T38" fmla="*/ 337 w 377"/>
                <a:gd name="T39" fmla="*/ 2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77" h="288">
                  <a:moveTo>
                    <a:pt x="359" y="27"/>
                  </a:moveTo>
                  <a:cubicBezTo>
                    <a:pt x="357" y="17"/>
                    <a:pt x="349" y="10"/>
                    <a:pt x="340" y="9"/>
                  </a:cubicBezTo>
                  <a:cubicBezTo>
                    <a:pt x="290" y="3"/>
                    <a:pt x="239" y="0"/>
                    <a:pt x="189" y="0"/>
                  </a:cubicBezTo>
                  <a:cubicBezTo>
                    <a:pt x="138" y="0"/>
                    <a:pt x="87" y="3"/>
                    <a:pt x="37" y="9"/>
                  </a:cubicBezTo>
                  <a:cubicBezTo>
                    <a:pt x="28" y="10"/>
                    <a:pt x="20" y="17"/>
                    <a:pt x="18" y="27"/>
                  </a:cubicBezTo>
                  <a:cubicBezTo>
                    <a:pt x="0" y="101"/>
                    <a:pt x="0" y="176"/>
                    <a:pt x="18" y="250"/>
                  </a:cubicBezTo>
                  <a:cubicBezTo>
                    <a:pt x="20" y="259"/>
                    <a:pt x="28" y="266"/>
                    <a:pt x="37" y="267"/>
                  </a:cubicBezTo>
                  <a:cubicBezTo>
                    <a:pt x="61" y="270"/>
                    <a:pt x="86" y="272"/>
                    <a:pt x="110" y="274"/>
                  </a:cubicBezTo>
                  <a:cubicBezTo>
                    <a:pt x="109" y="275"/>
                    <a:pt x="108" y="275"/>
                    <a:pt x="108" y="276"/>
                  </a:cubicBezTo>
                  <a:cubicBezTo>
                    <a:pt x="108" y="283"/>
                    <a:pt x="144" y="288"/>
                    <a:pt x="189" y="288"/>
                  </a:cubicBezTo>
                  <a:cubicBezTo>
                    <a:pt x="233" y="288"/>
                    <a:pt x="269" y="283"/>
                    <a:pt x="269" y="276"/>
                  </a:cubicBezTo>
                  <a:cubicBezTo>
                    <a:pt x="269" y="275"/>
                    <a:pt x="268" y="275"/>
                    <a:pt x="267" y="274"/>
                  </a:cubicBezTo>
                  <a:cubicBezTo>
                    <a:pt x="291" y="272"/>
                    <a:pt x="316" y="270"/>
                    <a:pt x="340" y="267"/>
                  </a:cubicBezTo>
                  <a:cubicBezTo>
                    <a:pt x="349" y="266"/>
                    <a:pt x="357" y="259"/>
                    <a:pt x="359" y="250"/>
                  </a:cubicBezTo>
                  <a:cubicBezTo>
                    <a:pt x="377" y="176"/>
                    <a:pt x="377" y="101"/>
                    <a:pt x="359" y="27"/>
                  </a:cubicBezTo>
                  <a:close/>
                  <a:moveTo>
                    <a:pt x="337" y="244"/>
                  </a:moveTo>
                  <a:cubicBezTo>
                    <a:pt x="238" y="256"/>
                    <a:pt x="139" y="256"/>
                    <a:pt x="40" y="244"/>
                  </a:cubicBezTo>
                  <a:cubicBezTo>
                    <a:pt x="23" y="174"/>
                    <a:pt x="23" y="103"/>
                    <a:pt x="40" y="32"/>
                  </a:cubicBezTo>
                  <a:cubicBezTo>
                    <a:pt x="139" y="20"/>
                    <a:pt x="238" y="20"/>
                    <a:pt x="337" y="32"/>
                  </a:cubicBezTo>
                  <a:cubicBezTo>
                    <a:pt x="354" y="103"/>
                    <a:pt x="354" y="174"/>
                    <a:pt x="337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6" name="Freeform 15"/>
            <p:cNvSpPr>
              <a:spLocks noEditPoints="1"/>
            </p:cNvSpPr>
            <p:nvPr/>
          </p:nvSpPr>
          <p:spPr bwMode="auto">
            <a:xfrm>
              <a:off x="6611938" y="301625"/>
              <a:ext cx="131763" cy="128587"/>
            </a:xfrm>
            <a:custGeom>
              <a:avLst/>
              <a:gdLst>
                <a:gd name="T0" fmla="*/ 17 w 35"/>
                <a:gd name="T1" fmla="*/ 34 h 34"/>
                <a:gd name="T2" fmla="*/ 35 w 35"/>
                <a:gd name="T3" fmla="*/ 17 h 34"/>
                <a:gd name="T4" fmla="*/ 17 w 35"/>
                <a:gd name="T5" fmla="*/ 0 h 34"/>
                <a:gd name="T6" fmla="*/ 0 w 35"/>
                <a:gd name="T7" fmla="*/ 17 h 34"/>
                <a:gd name="T8" fmla="*/ 17 w 35"/>
                <a:gd name="T9" fmla="*/ 34 h 34"/>
                <a:gd name="T10" fmla="*/ 17 w 35"/>
                <a:gd name="T11" fmla="*/ 11 h 34"/>
                <a:gd name="T12" fmla="*/ 23 w 35"/>
                <a:gd name="T13" fmla="*/ 17 h 34"/>
                <a:gd name="T14" fmla="*/ 17 w 35"/>
                <a:gd name="T15" fmla="*/ 23 h 34"/>
                <a:gd name="T16" fmla="*/ 12 w 35"/>
                <a:gd name="T17" fmla="*/ 17 h 34"/>
                <a:gd name="T18" fmla="*/ 17 w 35"/>
                <a:gd name="T19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34">
                  <a:moveTo>
                    <a:pt x="17" y="34"/>
                  </a:moveTo>
                  <a:cubicBezTo>
                    <a:pt x="27" y="34"/>
                    <a:pt x="35" y="26"/>
                    <a:pt x="35" y="17"/>
                  </a:cubicBezTo>
                  <a:cubicBezTo>
                    <a:pt x="35" y="7"/>
                    <a:pt x="27" y="0"/>
                    <a:pt x="17" y="0"/>
                  </a:cubicBezTo>
                  <a:cubicBezTo>
                    <a:pt x="8" y="0"/>
                    <a:pt x="0" y="7"/>
                    <a:pt x="0" y="17"/>
                  </a:cubicBezTo>
                  <a:cubicBezTo>
                    <a:pt x="0" y="26"/>
                    <a:pt x="8" y="34"/>
                    <a:pt x="17" y="34"/>
                  </a:cubicBezTo>
                  <a:close/>
                  <a:moveTo>
                    <a:pt x="17" y="11"/>
                  </a:moveTo>
                  <a:cubicBezTo>
                    <a:pt x="21" y="11"/>
                    <a:pt x="23" y="14"/>
                    <a:pt x="23" y="17"/>
                  </a:cubicBezTo>
                  <a:cubicBezTo>
                    <a:pt x="23" y="20"/>
                    <a:pt x="21" y="23"/>
                    <a:pt x="17" y="23"/>
                  </a:cubicBezTo>
                  <a:cubicBezTo>
                    <a:pt x="14" y="23"/>
                    <a:pt x="12" y="20"/>
                    <a:pt x="12" y="17"/>
                  </a:cubicBezTo>
                  <a:cubicBezTo>
                    <a:pt x="12" y="14"/>
                    <a:pt x="14" y="11"/>
                    <a:pt x="1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7" name="Freeform 16"/>
            <p:cNvSpPr/>
            <p:nvPr/>
          </p:nvSpPr>
          <p:spPr bwMode="auto">
            <a:xfrm>
              <a:off x="6570663" y="860425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5 w 46"/>
                <a:gd name="T3" fmla="*/ 0 h 12"/>
                <a:gd name="T4" fmla="*/ 0 w 46"/>
                <a:gd name="T5" fmla="*/ 6 h 12"/>
                <a:gd name="T6" fmla="*/ 5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9"/>
                    <a:pt x="2" y="12"/>
                    <a:pt x="5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3" y="12"/>
                    <a:pt x="46" y="9"/>
                    <a:pt x="46" y="6"/>
                  </a:cubicBezTo>
                  <a:cubicBezTo>
                    <a:pt x="46" y="3"/>
                    <a:pt x="43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8" name="Freeform 17"/>
            <p:cNvSpPr/>
            <p:nvPr/>
          </p:nvSpPr>
          <p:spPr bwMode="auto">
            <a:xfrm>
              <a:off x="6611938" y="733425"/>
              <a:ext cx="173038" cy="41275"/>
            </a:xfrm>
            <a:custGeom>
              <a:avLst/>
              <a:gdLst>
                <a:gd name="T0" fmla="*/ 40 w 46"/>
                <a:gd name="T1" fmla="*/ 0 h 11"/>
                <a:gd name="T2" fmla="*/ 6 w 46"/>
                <a:gd name="T3" fmla="*/ 0 h 11"/>
                <a:gd name="T4" fmla="*/ 0 w 46"/>
                <a:gd name="T5" fmla="*/ 5 h 11"/>
                <a:gd name="T6" fmla="*/ 6 w 46"/>
                <a:gd name="T7" fmla="*/ 11 h 11"/>
                <a:gd name="T8" fmla="*/ 40 w 46"/>
                <a:gd name="T9" fmla="*/ 11 h 11"/>
                <a:gd name="T10" fmla="*/ 46 w 46"/>
                <a:gd name="T11" fmla="*/ 5 h 11"/>
                <a:gd name="T12" fmla="*/ 40 w 46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9"/>
                    <a:pt x="3" y="11"/>
                    <a:pt x="6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4" y="11"/>
                    <a:pt x="46" y="9"/>
                    <a:pt x="46" y="5"/>
                  </a:cubicBezTo>
                  <a:cubicBezTo>
                    <a:pt x="46" y="2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9" name="Freeform 18"/>
            <p:cNvSpPr/>
            <p:nvPr/>
          </p:nvSpPr>
          <p:spPr bwMode="auto">
            <a:xfrm>
              <a:off x="6611938" y="601663"/>
              <a:ext cx="173038" cy="46037"/>
            </a:xfrm>
            <a:custGeom>
              <a:avLst/>
              <a:gdLst>
                <a:gd name="T0" fmla="*/ 40 w 46"/>
                <a:gd name="T1" fmla="*/ 0 h 12"/>
                <a:gd name="T2" fmla="*/ 6 w 46"/>
                <a:gd name="T3" fmla="*/ 0 h 12"/>
                <a:gd name="T4" fmla="*/ 0 w 46"/>
                <a:gd name="T5" fmla="*/ 6 h 12"/>
                <a:gd name="T6" fmla="*/ 6 w 46"/>
                <a:gd name="T7" fmla="*/ 12 h 12"/>
                <a:gd name="T8" fmla="*/ 40 w 46"/>
                <a:gd name="T9" fmla="*/ 12 h 12"/>
                <a:gd name="T10" fmla="*/ 46 w 46"/>
                <a:gd name="T11" fmla="*/ 6 h 12"/>
                <a:gd name="T12" fmla="*/ 40 w 4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2">
                  <a:moveTo>
                    <a:pt x="40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4" y="12"/>
                    <a:pt x="46" y="9"/>
                    <a:pt x="46" y="6"/>
                  </a:cubicBezTo>
                  <a:cubicBezTo>
                    <a:pt x="46" y="3"/>
                    <a:pt x="44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0" name="Freeform 19"/>
            <p:cNvSpPr/>
            <p:nvPr/>
          </p:nvSpPr>
          <p:spPr bwMode="auto">
            <a:xfrm>
              <a:off x="5880100" y="422275"/>
              <a:ext cx="258763" cy="179387"/>
            </a:xfrm>
            <a:custGeom>
              <a:avLst/>
              <a:gdLst>
                <a:gd name="T0" fmla="*/ 63 w 69"/>
                <a:gd name="T1" fmla="*/ 0 h 48"/>
                <a:gd name="T2" fmla="*/ 10 w 69"/>
                <a:gd name="T3" fmla="*/ 4 h 48"/>
                <a:gd name="T4" fmla="*/ 3 w 69"/>
                <a:gd name="T5" fmla="*/ 10 h 48"/>
                <a:gd name="T6" fmla="*/ 0 w 69"/>
                <a:gd name="T7" fmla="*/ 42 h 48"/>
                <a:gd name="T8" fmla="*/ 5 w 69"/>
                <a:gd name="T9" fmla="*/ 48 h 48"/>
                <a:gd name="T10" fmla="*/ 11 w 69"/>
                <a:gd name="T11" fmla="*/ 42 h 48"/>
                <a:gd name="T12" fmla="*/ 13 w 69"/>
                <a:gd name="T13" fmla="*/ 21 h 48"/>
                <a:gd name="T14" fmla="*/ 20 w 69"/>
                <a:gd name="T15" fmla="*/ 14 h 48"/>
                <a:gd name="T16" fmla="*/ 63 w 69"/>
                <a:gd name="T17" fmla="*/ 11 h 48"/>
                <a:gd name="T18" fmla="*/ 69 w 69"/>
                <a:gd name="T19" fmla="*/ 5 h 48"/>
                <a:gd name="T20" fmla="*/ 63 w 69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48">
                  <a:moveTo>
                    <a:pt x="63" y="0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7" y="4"/>
                    <a:pt x="4" y="7"/>
                    <a:pt x="3" y="1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6"/>
                    <a:pt x="2" y="48"/>
                    <a:pt x="5" y="48"/>
                  </a:cubicBezTo>
                  <a:cubicBezTo>
                    <a:pt x="8" y="48"/>
                    <a:pt x="11" y="46"/>
                    <a:pt x="11" y="4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4" y="17"/>
                    <a:pt x="16" y="15"/>
                    <a:pt x="20" y="14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9" y="9"/>
                    <a:pt x="69" y="5"/>
                  </a:cubicBezTo>
                  <a:cubicBezTo>
                    <a:pt x="69" y="2"/>
                    <a:pt x="66" y="0"/>
                    <a:pt x="6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7129720" y="4293656"/>
            <a:ext cx="448210" cy="385986"/>
            <a:chOff x="2727325" y="-39687"/>
            <a:chExt cx="1463675" cy="1260475"/>
          </a:xfrm>
          <a:solidFill>
            <a:schemeClr val="bg1"/>
          </a:solidFill>
        </p:grpSpPr>
        <p:sp>
          <p:nvSpPr>
            <p:cNvPr id="52" name="Freeform 20"/>
            <p:cNvSpPr>
              <a:spLocks noEditPoints="1"/>
            </p:cNvSpPr>
            <p:nvPr/>
          </p:nvSpPr>
          <p:spPr bwMode="auto">
            <a:xfrm>
              <a:off x="2727325" y="-39687"/>
              <a:ext cx="1463675" cy="1260475"/>
            </a:xfrm>
            <a:custGeom>
              <a:avLst/>
              <a:gdLst>
                <a:gd name="T0" fmla="*/ 347 w 390"/>
                <a:gd name="T1" fmla="*/ 42 h 336"/>
                <a:gd name="T2" fmla="*/ 195 w 390"/>
                <a:gd name="T3" fmla="*/ 38 h 336"/>
                <a:gd name="T4" fmla="*/ 43 w 390"/>
                <a:gd name="T5" fmla="*/ 42 h 336"/>
                <a:gd name="T6" fmla="*/ 43 w 390"/>
                <a:gd name="T7" fmla="*/ 196 h 336"/>
                <a:gd name="T8" fmla="*/ 170 w 390"/>
                <a:gd name="T9" fmla="*/ 322 h 336"/>
                <a:gd name="T10" fmla="*/ 220 w 390"/>
                <a:gd name="T11" fmla="*/ 322 h 336"/>
                <a:gd name="T12" fmla="*/ 347 w 390"/>
                <a:gd name="T13" fmla="*/ 196 h 336"/>
                <a:gd name="T14" fmla="*/ 347 w 390"/>
                <a:gd name="T15" fmla="*/ 42 h 336"/>
                <a:gd name="T16" fmla="*/ 330 w 390"/>
                <a:gd name="T17" fmla="*/ 180 h 336"/>
                <a:gd name="T18" fmla="*/ 203 w 390"/>
                <a:gd name="T19" fmla="*/ 306 h 336"/>
                <a:gd name="T20" fmla="*/ 187 w 390"/>
                <a:gd name="T21" fmla="*/ 306 h 336"/>
                <a:gd name="T22" fmla="*/ 59 w 390"/>
                <a:gd name="T23" fmla="*/ 180 h 336"/>
                <a:gd name="T24" fmla="*/ 59 w 390"/>
                <a:gd name="T25" fmla="*/ 58 h 336"/>
                <a:gd name="T26" fmla="*/ 179 w 390"/>
                <a:gd name="T27" fmla="*/ 55 h 336"/>
                <a:gd name="T28" fmla="*/ 195 w 390"/>
                <a:gd name="T29" fmla="*/ 70 h 336"/>
                <a:gd name="T30" fmla="*/ 210 w 390"/>
                <a:gd name="T31" fmla="*/ 55 h 336"/>
                <a:gd name="T32" fmla="*/ 330 w 390"/>
                <a:gd name="T33" fmla="*/ 58 h 336"/>
                <a:gd name="T34" fmla="*/ 330 w 390"/>
                <a:gd name="T35" fmla="*/ 18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0" h="336">
                  <a:moveTo>
                    <a:pt x="347" y="42"/>
                  </a:moveTo>
                  <a:cubicBezTo>
                    <a:pt x="305" y="0"/>
                    <a:pt x="238" y="0"/>
                    <a:pt x="195" y="38"/>
                  </a:cubicBezTo>
                  <a:cubicBezTo>
                    <a:pt x="152" y="0"/>
                    <a:pt x="85" y="0"/>
                    <a:pt x="43" y="42"/>
                  </a:cubicBezTo>
                  <a:cubicBezTo>
                    <a:pt x="0" y="84"/>
                    <a:pt x="0" y="154"/>
                    <a:pt x="43" y="196"/>
                  </a:cubicBezTo>
                  <a:cubicBezTo>
                    <a:pt x="55" y="208"/>
                    <a:pt x="170" y="322"/>
                    <a:pt x="170" y="322"/>
                  </a:cubicBezTo>
                  <a:cubicBezTo>
                    <a:pt x="184" y="336"/>
                    <a:pt x="206" y="336"/>
                    <a:pt x="220" y="322"/>
                  </a:cubicBezTo>
                  <a:cubicBezTo>
                    <a:pt x="220" y="322"/>
                    <a:pt x="345" y="198"/>
                    <a:pt x="347" y="196"/>
                  </a:cubicBezTo>
                  <a:cubicBezTo>
                    <a:pt x="390" y="154"/>
                    <a:pt x="390" y="84"/>
                    <a:pt x="347" y="42"/>
                  </a:cubicBezTo>
                  <a:close/>
                  <a:moveTo>
                    <a:pt x="330" y="180"/>
                  </a:moveTo>
                  <a:cubicBezTo>
                    <a:pt x="203" y="306"/>
                    <a:pt x="203" y="306"/>
                    <a:pt x="203" y="306"/>
                  </a:cubicBezTo>
                  <a:cubicBezTo>
                    <a:pt x="199" y="310"/>
                    <a:pt x="191" y="310"/>
                    <a:pt x="187" y="306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25" y="146"/>
                    <a:pt x="25" y="92"/>
                    <a:pt x="59" y="58"/>
                  </a:cubicBezTo>
                  <a:cubicBezTo>
                    <a:pt x="92" y="26"/>
                    <a:pt x="145" y="25"/>
                    <a:pt x="179" y="55"/>
                  </a:cubicBezTo>
                  <a:cubicBezTo>
                    <a:pt x="195" y="70"/>
                    <a:pt x="195" y="70"/>
                    <a:pt x="195" y="7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245" y="25"/>
                    <a:pt x="298" y="26"/>
                    <a:pt x="330" y="58"/>
                  </a:cubicBezTo>
                  <a:cubicBezTo>
                    <a:pt x="364" y="92"/>
                    <a:pt x="364" y="146"/>
                    <a:pt x="330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3" name="Freeform 21"/>
            <p:cNvSpPr/>
            <p:nvPr/>
          </p:nvSpPr>
          <p:spPr bwMode="auto">
            <a:xfrm>
              <a:off x="2982913" y="215900"/>
              <a:ext cx="206375" cy="201612"/>
            </a:xfrm>
            <a:custGeom>
              <a:avLst/>
              <a:gdLst>
                <a:gd name="T0" fmla="*/ 49 w 55"/>
                <a:gd name="T1" fmla="*/ 0 h 54"/>
                <a:gd name="T2" fmla="*/ 49 w 55"/>
                <a:gd name="T3" fmla="*/ 0 h 54"/>
                <a:gd name="T4" fmla="*/ 0 w 55"/>
                <a:gd name="T5" fmla="*/ 48 h 54"/>
                <a:gd name="T6" fmla="*/ 0 w 55"/>
                <a:gd name="T7" fmla="*/ 48 h 54"/>
                <a:gd name="T8" fmla="*/ 6 w 55"/>
                <a:gd name="T9" fmla="*/ 54 h 54"/>
                <a:gd name="T10" fmla="*/ 12 w 55"/>
                <a:gd name="T11" fmla="*/ 48 h 54"/>
                <a:gd name="T12" fmla="*/ 12 w 55"/>
                <a:gd name="T13" fmla="*/ 48 h 54"/>
                <a:gd name="T14" fmla="*/ 49 w 55"/>
                <a:gd name="T15" fmla="*/ 11 h 54"/>
                <a:gd name="T16" fmla="*/ 49 w 55"/>
                <a:gd name="T17" fmla="*/ 11 h 54"/>
                <a:gd name="T18" fmla="*/ 55 w 55"/>
                <a:gd name="T19" fmla="*/ 5 h 54"/>
                <a:gd name="T20" fmla="*/ 49 w 55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5" h="54">
                  <a:moveTo>
                    <a:pt x="49" y="0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2"/>
                    <a:pt x="3" y="54"/>
                    <a:pt x="6" y="54"/>
                  </a:cubicBezTo>
                  <a:cubicBezTo>
                    <a:pt x="9" y="54"/>
                    <a:pt x="12" y="52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28"/>
                    <a:pt x="2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2" y="11"/>
                    <a:pt x="55" y="8"/>
                    <a:pt x="55" y="5"/>
                  </a:cubicBezTo>
                  <a:cubicBezTo>
                    <a:pt x="55" y="2"/>
                    <a:pt x="52" y="0"/>
                    <a:pt x="4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606" tIns="45802" rIns="91606" bIns="45802" numCol="1" anchor="t" anchorCtr="0" compatLnSpc="1"/>
            <a:lstStyle/>
            <a:p>
              <a:pPr algn="just">
                <a:lnSpc>
                  <a:spcPct val="120000"/>
                </a:lnSpc>
              </a:pPr>
              <a:endParaRPr lang="id-ID" sz="78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54" name="Freeform 13"/>
          <p:cNvSpPr>
            <a:spLocks noChangeAspect="1" noEditPoints="1"/>
          </p:cNvSpPr>
          <p:nvPr/>
        </p:nvSpPr>
        <p:spPr bwMode="auto">
          <a:xfrm>
            <a:off x="6079787" y="3099178"/>
            <a:ext cx="424142" cy="413042"/>
          </a:xfrm>
          <a:custGeom>
            <a:avLst/>
            <a:gdLst>
              <a:gd name="T0" fmla="*/ 161 w 226"/>
              <a:gd name="T1" fmla="*/ 0 h 220"/>
              <a:gd name="T2" fmla="*/ 96 w 226"/>
              <a:gd name="T3" fmla="*/ 47 h 220"/>
              <a:gd name="T4" fmla="*/ 95 w 226"/>
              <a:gd name="T5" fmla="*/ 47 h 220"/>
              <a:gd name="T6" fmla="*/ 24 w 226"/>
              <a:gd name="T7" fmla="*/ 119 h 220"/>
              <a:gd name="T8" fmla="*/ 1 w 226"/>
              <a:gd name="T9" fmla="*/ 189 h 220"/>
              <a:gd name="T10" fmla="*/ 24 w 226"/>
              <a:gd name="T11" fmla="*/ 220 h 220"/>
              <a:gd name="T12" fmla="*/ 90 w 226"/>
              <a:gd name="T13" fmla="*/ 203 h 220"/>
              <a:gd name="T14" fmla="*/ 207 w 226"/>
              <a:gd name="T15" fmla="*/ 91 h 220"/>
              <a:gd name="T16" fmla="*/ 110 w 226"/>
              <a:gd name="T17" fmla="*/ 164 h 220"/>
              <a:gd name="T18" fmla="*/ 170 w 226"/>
              <a:gd name="T19" fmla="*/ 81 h 220"/>
              <a:gd name="T20" fmla="*/ 163 w 226"/>
              <a:gd name="T21" fmla="*/ 115 h 220"/>
              <a:gd name="T22" fmla="*/ 110 w 226"/>
              <a:gd name="T23" fmla="*/ 169 h 220"/>
              <a:gd name="T24" fmla="*/ 102 w 226"/>
              <a:gd name="T25" fmla="*/ 139 h 220"/>
              <a:gd name="T26" fmla="*/ 79 w 226"/>
              <a:gd name="T27" fmla="*/ 117 h 220"/>
              <a:gd name="T28" fmla="*/ 159 w 226"/>
              <a:gd name="T29" fmla="*/ 61 h 220"/>
              <a:gd name="T30" fmla="*/ 102 w 226"/>
              <a:gd name="T31" fmla="*/ 139 h 220"/>
              <a:gd name="T32" fmla="*/ 52 w 226"/>
              <a:gd name="T33" fmla="*/ 110 h 220"/>
              <a:gd name="T34" fmla="*/ 137 w 226"/>
              <a:gd name="T35" fmla="*/ 49 h 220"/>
              <a:gd name="T36" fmla="*/ 29 w 226"/>
              <a:gd name="T37" fmla="*/ 205 h 220"/>
              <a:gd name="T38" fmla="*/ 14 w 226"/>
              <a:gd name="T39" fmla="*/ 196 h 220"/>
              <a:gd name="T40" fmla="*/ 22 w 226"/>
              <a:gd name="T41" fmla="*/ 166 h 220"/>
              <a:gd name="T42" fmla="*/ 54 w 226"/>
              <a:gd name="T43" fmla="*/ 199 h 220"/>
              <a:gd name="T44" fmla="*/ 61 w 226"/>
              <a:gd name="T45" fmla="*/ 197 h 220"/>
              <a:gd name="T46" fmla="*/ 24 w 226"/>
              <a:gd name="T47" fmla="*/ 159 h 220"/>
              <a:gd name="T48" fmla="*/ 33 w 226"/>
              <a:gd name="T49" fmla="*/ 129 h 220"/>
              <a:gd name="T50" fmla="*/ 89 w 226"/>
              <a:gd name="T51" fmla="*/ 189 h 220"/>
              <a:gd name="T52" fmla="*/ 61 w 226"/>
              <a:gd name="T53" fmla="*/ 197 h 220"/>
              <a:gd name="T54" fmla="*/ 186 w 226"/>
              <a:gd name="T55" fmla="*/ 93 h 220"/>
              <a:gd name="T56" fmla="*/ 168 w 226"/>
              <a:gd name="T57" fmla="*/ 52 h 220"/>
              <a:gd name="T58" fmla="*/ 139 w 226"/>
              <a:gd name="T59" fmla="*/ 23 h 220"/>
              <a:gd name="T60" fmla="*/ 192 w 226"/>
              <a:gd name="T61" fmla="*/ 27 h 220"/>
              <a:gd name="T62" fmla="*/ 197 w 226"/>
              <a:gd name="T63" fmla="*/ 81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6" h="220">
                <a:moveTo>
                  <a:pt x="202" y="18"/>
                </a:moveTo>
                <a:cubicBezTo>
                  <a:pt x="191" y="6"/>
                  <a:pt x="176" y="0"/>
                  <a:pt x="161" y="0"/>
                </a:cubicBezTo>
                <a:cubicBezTo>
                  <a:pt x="149" y="0"/>
                  <a:pt x="137" y="5"/>
                  <a:pt x="129" y="13"/>
                </a:cubicBezTo>
                <a:cubicBezTo>
                  <a:pt x="96" y="47"/>
                  <a:pt x="96" y="47"/>
                  <a:pt x="96" y="47"/>
                </a:cubicBezTo>
                <a:cubicBezTo>
                  <a:pt x="96" y="47"/>
                  <a:pt x="95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95" y="47"/>
                  <a:pt x="95" y="47"/>
                  <a:pt x="95" y="47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1" y="122"/>
                  <a:pt x="19" y="126"/>
                  <a:pt x="17" y="130"/>
                </a:cubicBezTo>
                <a:cubicBezTo>
                  <a:pt x="1" y="189"/>
                  <a:pt x="1" y="189"/>
                  <a:pt x="1" y="189"/>
                </a:cubicBezTo>
                <a:cubicBezTo>
                  <a:pt x="1" y="189"/>
                  <a:pt x="0" y="194"/>
                  <a:pt x="0" y="196"/>
                </a:cubicBezTo>
                <a:cubicBezTo>
                  <a:pt x="0" y="209"/>
                  <a:pt x="11" y="220"/>
                  <a:pt x="24" y="220"/>
                </a:cubicBezTo>
                <a:cubicBezTo>
                  <a:pt x="27" y="220"/>
                  <a:pt x="32" y="219"/>
                  <a:pt x="32" y="219"/>
                </a:cubicBezTo>
                <a:cubicBezTo>
                  <a:pt x="90" y="203"/>
                  <a:pt x="90" y="203"/>
                  <a:pt x="90" y="203"/>
                </a:cubicBezTo>
                <a:cubicBezTo>
                  <a:pt x="95" y="202"/>
                  <a:pt x="99" y="200"/>
                  <a:pt x="102" y="196"/>
                </a:cubicBezTo>
                <a:cubicBezTo>
                  <a:pt x="207" y="91"/>
                  <a:pt x="207" y="91"/>
                  <a:pt x="207" y="91"/>
                </a:cubicBezTo>
                <a:cubicBezTo>
                  <a:pt x="226" y="72"/>
                  <a:pt x="224" y="40"/>
                  <a:pt x="202" y="18"/>
                </a:cubicBezTo>
                <a:close/>
                <a:moveTo>
                  <a:pt x="110" y="164"/>
                </a:moveTo>
                <a:cubicBezTo>
                  <a:pt x="110" y="157"/>
                  <a:pt x="108" y="151"/>
                  <a:pt x="105" y="146"/>
                </a:cubicBezTo>
                <a:cubicBezTo>
                  <a:pt x="170" y="81"/>
                  <a:pt x="170" y="81"/>
                  <a:pt x="170" y="81"/>
                </a:cubicBezTo>
                <a:cubicBezTo>
                  <a:pt x="174" y="93"/>
                  <a:pt x="172" y="106"/>
                  <a:pt x="163" y="115"/>
                </a:cubicBezTo>
                <a:cubicBezTo>
                  <a:pt x="163" y="115"/>
                  <a:pt x="163" y="115"/>
                  <a:pt x="163" y="115"/>
                </a:cubicBezTo>
                <a:cubicBezTo>
                  <a:pt x="163" y="115"/>
                  <a:pt x="163" y="115"/>
                  <a:pt x="163" y="115"/>
                </a:cubicBezTo>
                <a:cubicBezTo>
                  <a:pt x="110" y="169"/>
                  <a:pt x="110" y="169"/>
                  <a:pt x="110" y="169"/>
                </a:cubicBezTo>
                <a:cubicBezTo>
                  <a:pt x="110" y="167"/>
                  <a:pt x="110" y="165"/>
                  <a:pt x="110" y="164"/>
                </a:cubicBezTo>
                <a:close/>
                <a:moveTo>
                  <a:pt x="102" y="139"/>
                </a:moveTo>
                <a:cubicBezTo>
                  <a:pt x="99" y="135"/>
                  <a:pt x="96" y="131"/>
                  <a:pt x="93" y="127"/>
                </a:cubicBezTo>
                <a:cubicBezTo>
                  <a:pt x="88" y="123"/>
                  <a:pt x="84" y="120"/>
                  <a:pt x="79" y="117"/>
                </a:cubicBezTo>
                <a:cubicBezTo>
                  <a:pt x="144" y="52"/>
                  <a:pt x="144" y="52"/>
                  <a:pt x="144" y="52"/>
                </a:cubicBezTo>
                <a:cubicBezTo>
                  <a:pt x="149" y="54"/>
                  <a:pt x="154" y="57"/>
                  <a:pt x="159" y="61"/>
                </a:cubicBezTo>
                <a:cubicBezTo>
                  <a:pt x="162" y="65"/>
                  <a:pt x="165" y="69"/>
                  <a:pt x="167" y="74"/>
                </a:cubicBezTo>
                <a:lnTo>
                  <a:pt x="102" y="139"/>
                </a:lnTo>
                <a:close/>
                <a:moveTo>
                  <a:pt x="72" y="114"/>
                </a:moveTo>
                <a:cubicBezTo>
                  <a:pt x="66" y="111"/>
                  <a:pt x="59" y="110"/>
                  <a:pt x="52" y="110"/>
                </a:cubicBezTo>
                <a:cubicBezTo>
                  <a:pt x="105" y="56"/>
                  <a:pt x="105" y="56"/>
                  <a:pt x="105" y="56"/>
                </a:cubicBezTo>
                <a:cubicBezTo>
                  <a:pt x="113" y="48"/>
                  <a:pt x="125" y="46"/>
                  <a:pt x="137" y="49"/>
                </a:cubicBezTo>
                <a:lnTo>
                  <a:pt x="72" y="114"/>
                </a:lnTo>
                <a:close/>
                <a:moveTo>
                  <a:pt x="29" y="205"/>
                </a:moveTo>
                <a:cubicBezTo>
                  <a:pt x="28" y="206"/>
                  <a:pt x="26" y="206"/>
                  <a:pt x="24" y="206"/>
                </a:cubicBezTo>
                <a:cubicBezTo>
                  <a:pt x="18" y="206"/>
                  <a:pt x="14" y="202"/>
                  <a:pt x="14" y="196"/>
                </a:cubicBezTo>
                <a:cubicBezTo>
                  <a:pt x="14" y="195"/>
                  <a:pt x="14" y="193"/>
                  <a:pt x="14" y="192"/>
                </a:cubicBezTo>
                <a:cubicBezTo>
                  <a:pt x="22" y="166"/>
                  <a:pt x="22" y="166"/>
                  <a:pt x="22" y="166"/>
                </a:cubicBezTo>
                <a:cubicBezTo>
                  <a:pt x="30" y="166"/>
                  <a:pt x="38" y="169"/>
                  <a:pt x="45" y="175"/>
                </a:cubicBezTo>
                <a:cubicBezTo>
                  <a:pt x="51" y="182"/>
                  <a:pt x="55" y="191"/>
                  <a:pt x="54" y="199"/>
                </a:cubicBezTo>
                <a:lnTo>
                  <a:pt x="29" y="205"/>
                </a:lnTo>
                <a:close/>
                <a:moveTo>
                  <a:pt x="61" y="197"/>
                </a:moveTo>
                <a:cubicBezTo>
                  <a:pt x="61" y="188"/>
                  <a:pt x="57" y="178"/>
                  <a:pt x="50" y="170"/>
                </a:cubicBezTo>
                <a:cubicBezTo>
                  <a:pt x="42" y="163"/>
                  <a:pt x="33" y="159"/>
                  <a:pt x="24" y="159"/>
                </a:cubicBezTo>
                <a:cubicBezTo>
                  <a:pt x="30" y="134"/>
                  <a:pt x="30" y="134"/>
                  <a:pt x="30" y="134"/>
                </a:cubicBezTo>
                <a:cubicBezTo>
                  <a:pt x="31" y="132"/>
                  <a:pt x="32" y="131"/>
                  <a:pt x="33" y="129"/>
                </a:cubicBezTo>
                <a:cubicBezTo>
                  <a:pt x="47" y="119"/>
                  <a:pt x="68" y="122"/>
                  <a:pt x="83" y="137"/>
                </a:cubicBezTo>
                <a:cubicBezTo>
                  <a:pt x="98" y="153"/>
                  <a:pt x="101" y="175"/>
                  <a:pt x="89" y="189"/>
                </a:cubicBezTo>
                <a:cubicBezTo>
                  <a:pt x="88" y="190"/>
                  <a:pt x="87" y="190"/>
                  <a:pt x="86" y="190"/>
                </a:cubicBezTo>
                <a:lnTo>
                  <a:pt x="61" y="197"/>
                </a:lnTo>
                <a:close/>
                <a:moveTo>
                  <a:pt x="197" y="81"/>
                </a:moveTo>
                <a:cubicBezTo>
                  <a:pt x="186" y="93"/>
                  <a:pt x="186" y="93"/>
                  <a:pt x="186" y="93"/>
                </a:cubicBezTo>
                <a:cubicBezTo>
                  <a:pt x="186" y="91"/>
                  <a:pt x="186" y="90"/>
                  <a:pt x="186" y="88"/>
                </a:cubicBezTo>
                <a:cubicBezTo>
                  <a:pt x="185" y="75"/>
                  <a:pt x="178" y="62"/>
                  <a:pt x="168" y="52"/>
                </a:cubicBezTo>
                <a:cubicBezTo>
                  <a:pt x="157" y="41"/>
                  <a:pt x="142" y="34"/>
                  <a:pt x="127" y="34"/>
                </a:cubicBezTo>
                <a:cubicBezTo>
                  <a:pt x="139" y="23"/>
                  <a:pt x="139" y="23"/>
                  <a:pt x="139" y="23"/>
                </a:cubicBezTo>
                <a:cubicBezTo>
                  <a:pt x="145" y="17"/>
                  <a:pt x="153" y="14"/>
                  <a:pt x="161" y="14"/>
                </a:cubicBezTo>
                <a:cubicBezTo>
                  <a:pt x="172" y="14"/>
                  <a:pt x="184" y="19"/>
                  <a:pt x="192" y="27"/>
                </a:cubicBezTo>
                <a:cubicBezTo>
                  <a:pt x="201" y="36"/>
                  <a:pt x="205" y="46"/>
                  <a:pt x="206" y="56"/>
                </a:cubicBezTo>
                <a:cubicBezTo>
                  <a:pt x="207" y="66"/>
                  <a:pt x="204" y="75"/>
                  <a:pt x="197" y="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606" tIns="45802" rIns="91606" bIns="45802" numCol="1" anchor="t" anchorCtr="0" compatLnSpc="1"/>
          <a:lstStyle/>
          <a:p>
            <a:pPr algn="just">
              <a:lnSpc>
                <a:spcPct val="120000"/>
              </a:lnSpc>
            </a:pPr>
            <a:endParaRPr lang="id-ID" sz="78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7029621" y="5070355"/>
            <a:ext cx="1768573" cy="2050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15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id-ID" sz="1215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916974" y="4029336"/>
            <a:ext cx="1768573" cy="2050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15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id-ID" sz="1215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846002" y="2816461"/>
            <a:ext cx="1768573" cy="2050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15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id-ID" sz="1215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6084450" y="1699230"/>
            <a:ext cx="1768573" cy="2050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15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id-ID" sz="1215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090222" y="1937276"/>
            <a:ext cx="2707974" cy="245708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altLang="zh-CN" sz="695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869251" y="3035584"/>
            <a:ext cx="2707974" cy="245708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altLang="zh-CN" sz="695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916992" y="4254369"/>
            <a:ext cx="2644174" cy="245708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altLang="zh-CN" sz="695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026722" y="5304510"/>
            <a:ext cx="2707974" cy="245708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20000"/>
              </a:lnSpc>
              <a:defRPr/>
            </a:pPr>
            <a:r>
              <a:rPr lang="en-US" altLang="zh-CN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r>
              <a:rPr lang="zh-CN" altLang="en-US" sz="695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。</a:t>
            </a:r>
            <a:endParaRPr lang="en-US" altLang="zh-CN" sz="695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0"/>
                            </p:stCondLst>
                            <p:childTnLst>
                              <p:par>
                                <p:cTn id="8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500"/>
                            </p:stCondLst>
                            <p:childTnLst>
                              <p:par>
                                <p:cTn id="8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1000"/>
                            </p:stCondLst>
                            <p:childTnLst>
                              <p:par>
                                <p:cTn id="9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1500"/>
                            </p:stCondLst>
                            <p:childTnLst>
                              <p:par>
                                <p:cTn id="9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3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任意多边形 17"/>
          <p:cNvSpPr/>
          <p:nvPr/>
        </p:nvSpPr>
        <p:spPr bwMode="auto">
          <a:xfrm>
            <a:off x="3095426" y="0"/>
            <a:ext cx="5997072" cy="6425674"/>
          </a:xfrm>
          <a:custGeom>
            <a:avLst/>
            <a:gdLst>
              <a:gd name="T0" fmla="*/ 0 w 1641135"/>
              <a:gd name="T1" fmla="*/ 0 h 1714500"/>
              <a:gd name="T2" fmla="*/ 236550717 w 1641135"/>
              <a:gd name="T3" fmla="*/ 0 h 1714500"/>
              <a:gd name="T4" fmla="*/ 213100770 w 1641135"/>
              <a:gd name="T5" fmla="*/ 273440078 h 1714500"/>
              <a:gd name="T6" fmla="*/ 0 w 1641135"/>
              <a:gd name="T7" fmla="*/ 0 h 1714500"/>
              <a:gd name="T8" fmla="*/ 0 60000 65536"/>
              <a:gd name="T9" fmla="*/ 0 60000 65536"/>
              <a:gd name="T10" fmla="*/ 0 60000 65536"/>
              <a:gd name="T11" fmla="*/ 0 60000 65536"/>
              <a:gd name="T12" fmla="*/ 0 w 1641135"/>
              <a:gd name="T13" fmla="*/ 0 h 1714500"/>
              <a:gd name="T14" fmla="*/ 1641135 w 1641135"/>
              <a:gd name="T15" fmla="*/ 1714500 h 17145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41135" h="1714500">
                <a:moveTo>
                  <a:pt x="0" y="0"/>
                </a:moveTo>
                <a:lnTo>
                  <a:pt x="1641135" y="0"/>
                </a:lnTo>
                <a:lnTo>
                  <a:pt x="1478445" y="17145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3175" cmpd="sng">
            <a:noFill/>
            <a:round/>
          </a:ln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778" name="任意多边形 12"/>
          <p:cNvSpPr/>
          <p:nvPr/>
        </p:nvSpPr>
        <p:spPr bwMode="auto">
          <a:xfrm>
            <a:off x="5303928" y="0"/>
            <a:ext cx="7554822" cy="7232650"/>
          </a:xfrm>
          <a:custGeom>
            <a:avLst/>
            <a:gdLst>
              <a:gd name="T0" fmla="*/ 3457570 w 7144661"/>
              <a:gd name="T1" fmla="*/ 0 h 6858000"/>
              <a:gd name="T2" fmla="*/ 7147365 w 7144661"/>
              <a:gd name="T3" fmla="*/ 0 h 6858000"/>
              <a:gd name="T4" fmla="*/ 7147365 w 7144661"/>
              <a:gd name="T5" fmla="*/ 6858000 h 6858000"/>
              <a:gd name="T6" fmla="*/ 0 w 7144661"/>
              <a:gd name="T7" fmla="*/ 6858000 h 6858000"/>
              <a:gd name="T8" fmla="*/ 3457570 w 7144661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144661"/>
              <a:gd name="T16" fmla="*/ 0 h 6858000"/>
              <a:gd name="T17" fmla="*/ 7144661 w 7144661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144661" h="6858000">
                <a:moveTo>
                  <a:pt x="3456261" y="0"/>
                </a:moveTo>
                <a:lnTo>
                  <a:pt x="7144661" y="0"/>
                </a:lnTo>
                <a:lnTo>
                  <a:pt x="7144661" y="6858000"/>
                </a:lnTo>
                <a:lnTo>
                  <a:pt x="0" y="6858000"/>
                </a:lnTo>
                <a:lnTo>
                  <a:pt x="3456261" y="0"/>
                </a:lnTo>
                <a:close/>
              </a:path>
            </a:pathLst>
          </a:cu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 cmpd="sng">
            <a:noFill/>
            <a:round/>
          </a:ln>
        </p:spPr>
        <p:txBody>
          <a:bodyPr anchor="ctr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>
            <a:spLocks noChangeArrowheads="1"/>
          </p:cNvSpPr>
          <p:nvPr/>
        </p:nvSpPr>
        <p:spPr bwMode="auto">
          <a:xfrm>
            <a:off x="712458" y="4783108"/>
            <a:ext cx="4988230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，点击添加相关标题文字。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12800" y="4624437"/>
            <a:ext cx="4752528" cy="8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3967" y="4223797"/>
            <a:ext cx="169136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请替换文字内容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1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57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57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777" grpId="0" animBg="1"/>
      <p:bldP spid="75778" grpId="0" animBg="1"/>
      <p:bldP spid="5" grpId="0"/>
      <p:bldP spid="6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900983" y="1960551"/>
            <a:ext cx="1727766" cy="1727766"/>
            <a:chOff x="3237545" y="4561747"/>
            <a:chExt cx="1146960" cy="1146960"/>
          </a:xfrm>
        </p:grpSpPr>
        <p:sp>
          <p:nvSpPr>
            <p:cNvPr id="7" name="圆角矩形 6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感</a:t>
              </a:r>
              <a:endParaRPr lang="zh-CN" altLang="en-US" sz="7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665847" y="1960551"/>
            <a:ext cx="1727766" cy="1727766"/>
            <a:chOff x="3237545" y="4561747"/>
            <a:chExt cx="1146960" cy="1146960"/>
          </a:xfrm>
        </p:grpSpPr>
        <p:sp>
          <p:nvSpPr>
            <p:cNvPr id="16" name="圆角矩形 15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谢</a:t>
              </a:r>
              <a:endParaRPr lang="zh-CN" altLang="en-US" sz="7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456105" y="1960551"/>
            <a:ext cx="1727766" cy="1727766"/>
            <a:chOff x="3237545" y="4561747"/>
            <a:chExt cx="1146960" cy="1146960"/>
          </a:xfrm>
        </p:grpSpPr>
        <p:sp>
          <p:nvSpPr>
            <p:cNvPr id="22" name="圆角矩形 21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聆</a:t>
              </a:r>
              <a:endParaRPr lang="zh-CN" altLang="en-US" sz="72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8271756" y="1960551"/>
            <a:ext cx="1727766" cy="1727766"/>
            <a:chOff x="3237545" y="4561747"/>
            <a:chExt cx="1146960" cy="1146960"/>
          </a:xfrm>
        </p:grpSpPr>
        <p:sp>
          <p:nvSpPr>
            <p:cNvPr id="25" name="圆角矩形 24"/>
            <p:cNvSpPr/>
            <p:nvPr/>
          </p:nvSpPr>
          <p:spPr>
            <a:xfrm>
              <a:off x="3237545" y="4561747"/>
              <a:ext cx="1146960" cy="114696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25400">
              <a:noFill/>
            </a:ln>
            <a:effectLst>
              <a:innerShdw blurRad="127000" dist="63500" dir="13500000">
                <a:schemeClr val="tx1">
                  <a:lumMod val="65000"/>
                  <a:lumOff val="35000"/>
                  <a:alpha val="49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3351014" y="4675216"/>
              <a:ext cx="920023" cy="92002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50800">
              <a:noFill/>
            </a:ln>
            <a:effectLst>
              <a:outerShdw blurRad="76200" dist="38100" dir="2700000" algn="tl" rotWithShape="0">
                <a:schemeClr val="tx1">
                  <a:lumMod val="65000"/>
                  <a:lumOff val="35000"/>
                  <a:alpha val="64000"/>
                </a:schemeClr>
              </a:outerShdw>
            </a:effectLst>
            <a:scene3d>
              <a:camera prst="orthographicFront"/>
              <a:lightRig rig="threePt" dir="t"/>
            </a:scene3d>
            <a:sp3d prstMaterial="softEdge">
              <a:bevelT w="31750" h="63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200" dirty="0">
                  <a:solidFill>
                    <a:schemeClr val="accent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听</a:t>
              </a:r>
              <a:endParaRPr lang="zh-CN" altLang="en-US" sz="72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243076" y="6020879"/>
            <a:ext cx="308419" cy="308419"/>
            <a:chOff x="801291" y="3535885"/>
            <a:chExt cx="219347" cy="219347"/>
          </a:xfrm>
        </p:grpSpPr>
        <p:sp>
          <p:nvSpPr>
            <p:cNvPr id="33" name="Oval 10"/>
            <p:cNvSpPr>
              <a:spLocks noChangeArrowheads="1"/>
            </p:cNvSpPr>
            <p:nvPr/>
          </p:nvSpPr>
          <p:spPr bwMode="auto">
            <a:xfrm>
              <a:off x="801291" y="3535885"/>
              <a:ext cx="219347" cy="21934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125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860980" y="3583766"/>
              <a:ext cx="100336" cy="114060"/>
              <a:chOff x="860980" y="3583766"/>
              <a:chExt cx="100336" cy="114060"/>
            </a:xfrm>
          </p:grpSpPr>
          <p:sp>
            <p:nvSpPr>
              <p:cNvPr id="35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36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7" name="Group 14"/>
          <p:cNvGrpSpPr/>
          <p:nvPr/>
        </p:nvGrpSpPr>
        <p:grpSpPr bwMode="auto">
          <a:xfrm>
            <a:off x="6696415" y="6020879"/>
            <a:ext cx="308419" cy="308419"/>
            <a:chOff x="4248" y="3024"/>
            <a:chExt cx="600" cy="599"/>
          </a:xfrm>
        </p:grpSpPr>
        <p:sp>
          <p:nvSpPr>
            <p:cNvPr id="38" name="Oval 15"/>
            <p:cNvSpPr>
              <a:spLocks noChangeArrowheads="1"/>
            </p:cNvSpPr>
            <p:nvPr/>
          </p:nvSpPr>
          <p:spPr bwMode="auto">
            <a:xfrm>
              <a:off x="4248" y="3024"/>
              <a:ext cx="600" cy="59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6350">
                  <a:solidFill>
                    <a:srgbClr val="CBAB89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125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grpSp>
          <p:nvGrpSpPr>
            <p:cNvPr id="39" name="Group 16"/>
            <p:cNvGrpSpPr/>
            <p:nvPr/>
          </p:nvGrpSpPr>
          <p:grpSpPr bwMode="auto">
            <a:xfrm>
              <a:off x="4441" y="3144"/>
              <a:ext cx="215" cy="345"/>
              <a:chOff x="4441" y="3144"/>
              <a:chExt cx="215" cy="345"/>
            </a:xfrm>
          </p:grpSpPr>
          <p:sp>
            <p:nvSpPr>
              <p:cNvPr id="40" name="Freeform 17"/>
              <p:cNvSpPr>
                <a:spLocks noEditPoints="1"/>
              </p:cNvSpPr>
              <p:nvPr/>
            </p:nvSpPr>
            <p:spPr bwMode="auto">
              <a:xfrm>
                <a:off x="4474" y="3144"/>
                <a:ext cx="149" cy="253"/>
              </a:xfrm>
              <a:custGeom>
                <a:avLst/>
                <a:gdLst>
                  <a:gd name="T0" fmla="*/ 31 w 63"/>
                  <a:gd name="T1" fmla="*/ 107 h 107"/>
                  <a:gd name="T2" fmla="*/ 63 w 63"/>
                  <a:gd name="T3" fmla="*/ 78 h 107"/>
                  <a:gd name="T4" fmla="*/ 63 w 63"/>
                  <a:gd name="T5" fmla="*/ 29 h 107"/>
                  <a:gd name="T6" fmla="*/ 31 w 63"/>
                  <a:gd name="T7" fmla="*/ 0 h 107"/>
                  <a:gd name="T8" fmla="*/ 0 w 63"/>
                  <a:gd name="T9" fmla="*/ 29 h 107"/>
                  <a:gd name="T10" fmla="*/ 0 w 63"/>
                  <a:gd name="T11" fmla="*/ 78 h 107"/>
                  <a:gd name="T12" fmla="*/ 31 w 63"/>
                  <a:gd name="T13" fmla="*/ 107 h 107"/>
                  <a:gd name="T14" fmla="*/ 10 w 63"/>
                  <a:gd name="T15" fmla="*/ 29 h 107"/>
                  <a:gd name="T16" fmla="*/ 31 w 63"/>
                  <a:gd name="T17" fmla="*/ 10 h 107"/>
                  <a:gd name="T18" fmla="*/ 53 w 63"/>
                  <a:gd name="T19" fmla="*/ 29 h 107"/>
                  <a:gd name="T20" fmla="*/ 53 w 63"/>
                  <a:gd name="T21" fmla="*/ 78 h 107"/>
                  <a:gd name="T22" fmla="*/ 31 w 63"/>
                  <a:gd name="T23" fmla="*/ 97 h 107"/>
                  <a:gd name="T24" fmla="*/ 10 w 63"/>
                  <a:gd name="T25" fmla="*/ 78 h 107"/>
                  <a:gd name="T26" fmla="*/ 10 w 63"/>
                  <a:gd name="T27" fmla="*/ 29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3" h="107">
                    <a:moveTo>
                      <a:pt x="31" y="107"/>
                    </a:moveTo>
                    <a:cubicBezTo>
                      <a:pt x="49" y="107"/>
                      <a:pt x="63" y="94"/>
                      <a:pt x="63" y="78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3" y="13"/>
                      <a:pt x="49" y="0"/>
                      <a:pt x="31" y="0"/>
                    </a:cubicBezTo>
                    <a:cubicBezTo>
                      <a:pt x="14" y="0"/>
                      <a:pt x="0" y="13"/>
                      <a:pt x="0" y="29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0" y="94"/>
                      <a:pt x="14" y="107"/>
                      <a:pt x="31" y="107"/>
                    </a:cubicBezTo>
                    <a:close/>
                    <a:moveTo>
                      <a:pt x="10" y="29"/>
                    </a:moveTo>
                    <a:cubicBezTo>
                      <a:pt x="10" y="18"/>
                      <a:pt x="19" y="10"/>
                      <a:pt x="31" y="10"/>
                    </a:cubicBezTo>
                    <a:cubicBezTo>
                      <a:pt x="43" y="10"/>
                      <a:pt x="53" y="18"/>
                      <a:pt x="53" y="29"/>
                    </a:cubicBezTo>
                    <a:cubicBezTo>
                      <a:pt x="53" y="78"/>
                      <a:pt x="53" y="78"/>
                      <a:pt x="53" y="78"/>
                    </a:cubicBezTo>
                    <a:cubicBezTo>
                      <a:pt x="53" y="88"/>
                      <a:pt x="43" y="97"/>
                      <a:pt x="31" y="97"/>
                    </a:cubicBezTo>
                    <a:cubicBezTo>
                      <a:pt x="19" y="97"/>
                      <a:pt x="10" y="88"/>
                      <a:pt x="10" y="78"/>
                    </a:cubicBezTo>
                    <a:lnTo>
                      <a:pt x="10" y="29"/>
                    </a:ln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41" name="Freeform 18"/>
              <p:cNvSpPr/>
              <p:nvPr/>
            </p:nvSpPr>
            <p:spPr bwMode="auto">
              <a:xfrm>
                <a:off x="4441" y="3267"/>
                <a:ext cx="215" cy="222"/>
              </a:xfrm>
              <a:custGeom>
                <a:avLst/>
                <a:gdLst>
                  <a:gd name="T0" fmla="*/ 86 w 91"/>
                  <a:gd name="T1" fmla="*/ 0 h 94"/>
                  <a:gd name="T2" fmla="*/ 81 w 91"/>
                  <a:gd name="T3" fmla="*/ 5 h 94"/>
                  <a:gd name="T4" fmla="*/ 81 w 91"/>
                  <a:gd name="T5" fmla="*/ 28 h 94"/>
                  <a:gd name="T6" fmla="*/ 45 w 91"/>
                  <a:gd name="T7" fmla="*/ 59 h 94"/>
                  <a:gd name="T8" fmla="*/ 10 w 91"/>
                  <a:gd name="T9" fmla="*/ 28 h 94"/>
                  <a:gd name="T10" fmla="*/ 10 w 91"/>
                  <a:gd name="T11" fmla="*/ 5 h 94"/>
                  <a:gd name="T12" fmla="*/ 5 w 91"/>
                  <a:gd name="T13" fmla="*/ 0 h 94"/>
                  <a:gd name="T14" fmla="*/ 0 w 91"/>
                  <a:gd name="T15" fmla="*/ 5 h 94"/>
                  <a:gd name="T16" fmla="*/ 0 w 91"/>
                  <a:gd name="T17" fmla="*/ 28 h 94"/>
                  <a:gd name="T18" fmla="*/ 40 w 91"/>
                  <a:gd name="T19" fmla="*/ 69 h 94"/>
                  <a:gd name="T20" fmla="*/ 40 w 91"/>
                  <a:gd name="T21" fmla="*/ 84 h 94"/>
                  <a:gd name="T22" fmla="*/ 20 w 91"/>
                  <a:gd name="T23" fmla="*/ 84 h 94"/>
                  <a:gd name="T24" fmla="*/ 15 w 91"/>
                  <a:gd name="T25" fmla="*/ 89 h 94"/>
                  <a:gd name="T26" fmla="*/ 20 w 91"/>
                  <a:gd name="T27" fmla="*/ 94 h 94"/>
                  <a:gd name="T28" fmla="*/ 70 w 91"/>
                  <a:gd name="T29" fmla="*/ 94 h 94"/>
                  <a:gd name="T30" fmla="*/ 75 w 91"/>
                  <a:gd name="T31" fmla="*/ 89 h 94"/>
                  <a:gd name="T32" fmla="*/ 70 w 91"/>
                  <a:gd name="T33" fmla="*/ 84 h 94"/>
                  <a:gd name="T34" fmla="*/ 50 w 91"/>
                  <a:gd name="T35" fmla="*/ 84 h 94"/>
                  <a:gd name="T36" fmla="*/ 50 w 91"/>
                  <a:gd name="T37" fmla="*/ 69 h 94"/>
                  <a:gd name="T38" fmla="*/ 91 w 91"/>
                  <a:gd name="T39" fmla="*/ 28 h 94"/>
                  <a:gd name="T40" fmla="*/ 91 w 91"/>
                  <a:gd name="T41" fmla="*/ 5 h 94"/>
                  <a:gd name="T42" fmla="*/ 86 w 91"/>
                  <a:gd name="T43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91" h="94">
                    <a:moveTo>
                      <a:pt x="86" y="0"/>
                    </a:moveTo>
                    <a:cubicBezTo>
                      <a:pt x="83" y="0"/>
                      <a:pt x="81" y="3"/>
                      <a:pt x="81" y="5"/>
                    </a:cubicBezTo>
                    <a:cubicBezTo>
                      <a:pt x="81" y="28"/>
                      <a:pt x="81" y="28"/>
                      <a:pt x="81" y="28"/>
                    </a:cubicBezTo>
                    <a:cubicBezTo>
                      <a:pt x="81" y="45"/>
                      <a:pt x="65" y="59"/>
                      <a:pt x="45" y="59"/>
                    </a:cubicBezTo>
                    <a:cubicBezTo>
                      <a:pt x="26" y="59"/>
                      <a:pt x="10" y="45"/>
                      <a:pt x="10" y="28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2"/>
                      <a:pt x="8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49"/>
                      <a:pt x="18" y="67"/>
                      <a:pt x="40" y="69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20" y="84"/>
                      <a:pt x="20" y="84"/>
                      <a:pt x="20" y="84"/>
                    </a:cubicBezTo>
                    <a:cubicBezTo>
                      <a:pt x="18" y="84"/>
                      <a:pt x="15" y="86"/>
                      <a:pt x="15" y="89"/>
                    </a:cubicBezTo>
                    <a:cubicBezTo>
                      <a:pt x="15" y="92"/>
                      <a:pt x="18" y="94"/>
                      <a:pt x="20" y="9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3" y="94"/>
                      <a:pt x="75" y="92"/>
                      <a:pt x="75" y="89"/>
                    </a:cubicBezTo>
                    <a:cubicBezTo>
                      <a:pt x="75" y="86"/>
                      <a:pt x="73" y="84"/>
                      <a:pt x="70" y="84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50" y="69"/>
                      <a:pt x="50" y="69"/>
                      <a:pt x="50" y="69"/>
                    </a:cubicBezTo>
                    <a:cubicBezTo>
                      <a:pt x="73" y="67"/>
                      <a:pt x="91" y="49"/>
                      <a:pt x="91" y="28"/>
                    </a:cubicBezTo>
                    <a:cubicBezTo>
                      <a:pt x="91" y="5"/>
                      <a:pt x="91" y="5"/>
                      <a:pt x="91" y="5"/>
                    </a:cubicBezTo>
                    <a:cubicBezTo>
                      <a:pt x="91" y="3"/>
                      <a:pt x="88" y="0"/>
                      <a:pt x="8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8572" tIns="64286" rIns="128572" bIns="64286" numCol="1" spcCol="0" rtlCol="0" fromWordArt="0" anchor="ctr" anchorCtr="0" forceAA="0" compatLnSpc="1">
                <a:noAutofit/>
              </a:bodyPr>
              <a:lstStyle/>
              <a:p>
                <a:pPr algn="dist"/>
                <a:endParaRPr lang="zh-CN" altLang="en-US" sz="225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</p:grpSp>
      </p:grpSp>
      <p:sp>
        <p:nvSpPr>
          <p:cNvPr id="42" name="Text Box 20"/>
          <p:cNvSpPr txBox="1">
            <a:spLocks noChangeArrowheads="1"/>
          </p:cNvSpPr>
          <p:nvPr/>
        </p:nvSpPr>
        <p:spPr bwMode="auto">
          <a:xfrm>
            <a:off x="7013761" y="5980347"/>
            <a:ext cx="1825916" cy="352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日期：</a:t>
            </a:r>
            <a:r>
              <a:rPr lang="en-US" altLang="zh-CN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2018.7.30</a:t>
            </a:r>
            <a:endParaRPr lang="en-US" altLang="zh-CN" sz="169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4551300" y="5989135"/>
            <a:ext cx="1699504" cy="3524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69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</a:t>
            </a:r>
            <a:r>
              <a:rPr lang="zh-CN" altLang="en-US" sz="169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人</a:t>
            </a:r>
            <a:r>
              <a:rPr lang="zh-CN" altLang="en-US" sz="1690" smtClean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：夏雨家</a:t>
            </a:r>
            <a:endParaRPr lang="zh-CN" altLang="en-US" sz="169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accel="40000" fill="hold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accel="40000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accel="40000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3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accel="4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accel="4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accel="4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2" grpId="0"/>
          <p:bldP spid="43" grpId="0" bldLvl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613423" y="3400328"/>
            <a:ext cx="624706" cy="624706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35" name="椭圆 3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0189354" y="2743485"/>
            <a:ext cx="624706" cy="624706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47" name="椭圆 4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41925" y="2619575"/>
            <a:ext cx="461909" cy="461908"/>
            <a:chOff x="304800" y="673100"/>
            <a:chExt cx="4000500" cy="4000500"/>
          </a:xfrm>
          <a:solidFill>
            <a:schemeClr val="accent2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645299" y="3353424"/>
            <a:ext cx="558456" cy="55845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536859" y="2174432"/>
            <a:ext cx="396893" cy="39689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109906" y="2034469"/>
            <a:ext cx="483097" cy="48309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5" name="同心圆 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388681" y="3691645"/>
            <a:ext cx="306977" cy="3069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9" name="同心圆 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646217" y="2947906"/>
            <a:ext cx="311778" cy="311778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82" name="椭圆 81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723038" y="3328078"/>
            <a:ext cx="311778" cy="311778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85" name="椭圆 8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8481794" y="2166736"/>
            <a:ext cx="311778" cy="311778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88" name="椭圆 87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066662" y="2391121"/>
            <a:ext cx="231797" cy="231797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91" name="椭圆 90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568962" y="2936386"/>
            <a:ext cx="452171" cy="452171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94" name="椭圆 93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9239149" y="2571326"/>
            <a:ext cx="226085" cy="226085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97" name="椭圆 9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042527" y="1926994"/>
            <a:ext cx="2288035" cy="2288035"/>
            <a:chOff x="5252030" y="2008764"/>
            <a:chExt cx="809336" cy="809336"/>
          </a:xfrm>
          <a:solidFill>
            <a:schemeClr val="accent6"/>
          </a:solidFill>
        </p:grpSpPr>
        <p:sp>
          <p:nvSpPr>
            <p:cNvPr id="100" name="椭圆 99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595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微软雅黑" panose="020B0503020204020204" pitchFamily="34" charset="-122"/>
                </a:rPr>
                <a:t>01</a:t>
              </a:r>
              <a:endParaRPr lang="zh-CN" altLang="en-US" sz="8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2" name="TextBox 1"/>
          <p:cNvSpPr txBox="1"/>
          <p:nvPr/>
        </p:nvSpPr>
        <p:spPr>
          <a:xfrm>
            <a:off x="4514634" y="4716705"/>
            <a:ext cx="3775393" cy="76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4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3" name="文本框 9"/>
          <p:cNvSpPr txBox="1"/>
          <p:nvPr/>
        </p:nvSpPr>
        <p:spPr>
          <a:xfrm>
            <a:off x="4288220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4" name="文本框 9"/>
          <p:cNvSpPr txBox="1"/>
          <p:nvPr/>
        </p:nvSpPr>
        <p:spPr>
          <a:xfrm>
            <a:off x="4288220" y="6103045"/>
            <a:ext cx="2101617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5" name="文本框 9"/>
          <p:cNvSpPr txBox="1"/>
          <p:nvPr/>
        </p:nvSpPr>
        <p:spPr>
          <a:xfrm>
            <a:off x="6682481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6" name="文本框 9"/>
          <p:cNvSpPr txBox="1"/>
          <p:nvPr/>
        </p:nvSpPr>
        <p:spPr>
          <a:xfrm>
            <a:off x="6682484" y="6108257"/>
            <a:ext cx="1939050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6474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6073079" y="2366643"/>
            <a:ext cx="692092" cy="692092"/>
            <a:chOff x="6369311" y="2040370"/>
            <a:chExt cx="755703" cy="755703"/>
          </a:xfrm>
        </p:grpSpPr>
        <p:sp>
          <p:nvSpPr>
            <p:cNvPr id="8" name="Oval 7"/>
            <p:cNvSpPr/>
            <p:nvPr/>
          </p:nvSpPr>
          <p:spPr>
            <a:xfrm>
              <a:off x="6369311" y="2040370"/>
              <a:ext cx="755703" cy="75570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03921" y="2208373"/>
              <a:ext cx="686482" cy="39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93%</a:t>
              </a:r>
              <a:endParaRPr lang="en-GB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073079" y="3238584"/>
            <a:ext cx="692092" cy="692092"/>
            <a:chOff x="6369311" y="2992454"/>
            <a:chExt cx="755703" cy="755703"/>
          </a:xfrm>
        </p:grpSpPr>
        <p:sp>
          <p:nvSpPr>
            <p:cNvPr id="9" name="Oval 8"/>
            <p:cNvSpPr/>
            <p:nvPr/>
          </p:nvSpPr>
          <p:spPr>
            <a:xfrm>
              <a:off x="6369311" y="2992454"/>
              <a:ext cx="755703" cy="75570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03921" y="3160455"/>
              <a:ext cx="686482" cy="39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82%</a:t>
              </a:r>
              <a:endParaRPr lang="en-GB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073079" y="4110525"/>
            <a:ext cx="692092" cy="692092"/>
            <a:chOff x="6369310" y="3944537"/>
            <a:chExt cx="755703" cy="755703"/>
          </a:xfrm>
        </p:grpSpPr>
        <p:sp>
          <p:nvSpPr>
            <p:cNvPr id="11" name="Oval 10"/>
            <p:cNvSpPr/>
            <p:nvPr/>
          </p:nvSpPr>
          <p:spPr>
            <a:xfrm>
              <a:off x="6369310" y="3944537"/>
              <a:ext cx="755703" cy="755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03920" y="4114593"/>
              <a:ext cx="686482" cy="39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70%</a:t>
              </a:r>
              <a:endParaRPr lang="en-GB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073079" y="4986226"/>
            <a:ext cx="692092" cy="692092"/>
            <a:chOff x="6369311" y="4900725"/>
            <a:chExt cx="755703" cy="755703"/>
          </a:xfrm>
        </p:grpSpPr>
        <p:sp>
          <p:nvSpPr>
            <p:cNvPr id="10" name="Oval 9"/>
            <p:cNvSpPr/>
            <p:nvPr/>
          </p:nvSpPr>
          <p:spPr>
            <a:xfrm>
              <a:off x="6369311" y="4900725"/>
              <a:ext cx="755703" cy="75570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403921" y="5068728"/>
              <a:ext cx="686482" cy="39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6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68%</a:t>
              </a:r>
              <a:endParaRPr lang="en-GB" sz="1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967958" y="3246731"/>
            <a:ext cx="3045194" cy="3532017"/>
            <a:chOff x="7346437" y="3001349"/>
            <a:chExt cx="3325083" cy="3856651"/>
          </a:xfrm>
        </p:grpSpPr>
        <p:sp>
          <p:nvSpPr>
            <p:cNvPr id="6" name="Freeform 5"/>
            <p:cNvSpPr/>
            <p:nvPr/>
          </p:nvSpPr>
          <p:spPr>
            <a:xfrm rot="16200000">
              <a:off x="7080653" y="3267133"/>
              <a:ext cx="3856651" cy="3325083"/>
            </a:xfrm>
            <a:custGeom>
              <a:avLst/>
              <a:gdLst>
                <a:gd name="connsiteX0" fmla="*/ 4242316 w 4242316"/>
                <a:gd name="connsiteY0" fmla="*/ 562708 h 3657591"/>
                <a:gd name="connsiteX1" fmla="*/ 4117817 w 4242316"/>
                <a:gd name="connsiteY1" fmla="*/ 562708 h 3657591"/>
                <a:gd name="connsiteX2" fmla="*/ 4117817 w 4242316"/>
                <a:gd name="connsiteY2" fmla="*/ 3094883 h 3657591"/>
                <a:gd name="connsiteX3" fmla="*/ 3555109 w 4242316"/>
                <a:gd name="connsiteY3" fmla="*/ 3657591 h 3657591"/>
                <a:gd name="connsiteX4" fmla="*/ 0 w 4242316"/>
                <a:gd name="connsiteY4" fmla="*/ 3657591 h 3657591"/>
                <a:gd name="connsiteX5" fmla="*/ 0 w 4242316"/>
                <a:gd name="connsiteY5" fmla="*/ 3094883 h 3657591"/>
                <a:gd name="connsiteX6" fmla="*/ 3555109 w 4242316"/>
                <a:gd name="connsiteY6" fmla="*/ 3094883 h 3657591"/>
                <a:gd name="connsiteX7" fmla="*/ 3555109 w 4242316"/>
                <a:gd name="connsiteY7" fmla="*/ 562708 h 3657591"/>
                <a:gd name="connsiteX8" fmla="*/ 3430609 w 4242316"/>
                <a:gd name="connsiteY8" fmla="*/ 562708 h 3657591"/>
                <a:gd name="connsiteX9" fmla="*/ 3836463 w 4242316"/>
                <a:gd name="connsiteY9" fmla="*/ 0 h 3657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2316" h="3657591">
                  <a:moveTo>
                    <a:pt x="4242316" y="562708"/>
                  </a:moveTo>
                  <a:lnTo>
                    <a:pt x="4117817" y="562708"/>
                  </a:lnTo>
                  <a:lnTo>
                    <a:pt x="4117817" y="3094883"/>
                  </a:lnTo>
                  <a:lnTo>
                    <a:pt x="3555109" y="3657591"/>
                  </a:lnTo>
                  <a:lnTo>
                    <a:pt x="0" y="3657591"/>
                  </a:lnTo>
                  <a:lnTo>
                    <a:pt x="0" y="3094883"/>
                  </a:lnTo>
                  <a:lnTo>
                    <a:pt x="3555109" y="3094883"/>
                  </a:lnTo>
                  <a:lnTo>
                    <a:pt x="3555109" y="562708"/>
                  </a:lnTo>
                  <a:lnTo>
                    <a:pt x="3430609" y="562708"/>
                  </a:lnTo>
                  <a:lnTo>
                    <a:pt x="3836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8114763" y="3219375"/>
              <a:ext cx="352166" cy="301858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6967954" y="4122762"/>
            <a:ext cx="2401021" cy="2655984"/>
            <a:chOff x="7346434" y="3957897"/>
            <a:chExt cx="2621703" cy="2900101"/>
          </a:xfrm>
        </p:grpSpPr>
        <p:sp>
          <p:nvSpPr>
            <p:cNvPr id="5" name="Freeform 4"/>
            <p:cNvSpPr/>
            <p:nvPr/>
          </p:nvSpPr>
          <p:spPr>
            <a:xfrm rot="16200000">
              <a:off x="7207235" y="4097096"/>
              <a:ext cx="2900101" cy="2621703"/>
            </a:xfrm>
            <a:custGeom>
              <a:avLst/>
              <a:gdLst>
                <a:gd name="connsiteX0" fmla="*/ 2496508 w 3190111"/>
                <a:gd name="connsiteY0" fmla="*/ 2321164 h 2883873"/>
                <a:gd name="connsiteX1" fmla="*/ 2496508 w 3190111"/>
                <a:gd name="connsiteY1" fmla="*/ 2883872 h 2883873"/>
                <a:gd name="connsiteX2" fmla="*/ 0 w 3190111"/>
                <a:gd name="connsiteY2" fmla="*/ 2883872 h 2883873"/>
                <a:gd name="connsiteX3" fmla="*/ 0 w 3190111"/>
                <a:gd name="connsiteY3" fmla="*/ 2321164 h 2883873"/>
                <a:gd name="connsiteX4" fmla="*/ 3190111 w 3190111"/>
                <a:gd name="connsiteY4" fmla="*/ 562708 h 2883873"/>
                <a:gd name="connsiteX5" fmla="*/ 3062414 w 3190111"/>
                <a:gd name="connsiteY5" fmla="*/ 562708 h 2883873"/>
                <a:gd name="connsiteX6" fmla="*/ 3062414 w 3190111"/>
                <a:gd name="connsiteY6" fmla="*/ 2321165 h 2883873"/>
                <a:gd name="connsiteX7" fmla="*/ 3065612 w 3190111"/>
                <a:gd name="connsiteY7" fmla="*/ 2321165 h 2883873"/>
                <a:gd name="connsiteX8" fmla="*/ 2499706 w 3190111"/>
                <a:gd name="connsiteY8" fmla="*/ 2883873 h 2883873"/>
                <a:gd name="connsiteX9" fmla="*/ 2499706 w 3190111"/>
                <a:gd name="connsiteY9" fmla="*/ 2321165 h 2883873"/>
                <a:gd name="connsiteX10" fmla="*/ 2499706 w 3190111"/>
                <a:gd name="connsiteY10" fmla="*/ 562708 h 2883873"/>
                <a:gd name="connsiteX11" fmla="*/ 2378404 w 3190111"/>
                <a:gd name="connsiteY11" fmla="*/ 562708 h 2883873"/>
                <a:gd name="connsiteX12" fmla="*/ 2784258 w 3190111"/>
                <a:gd name="connsiteY12" fmla="*/ 0 h 2883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0111" h="2883873">
                  <a:moveTo>
                    <a:pt x="2496508" y="2321164"/>
                  </a:moveTo>
                  <a:lnTo>
                    <a:pt x="2496508" y="2883872"/>
                  </a:lnTo>
                  <a:lnTo>
                    <a:pt x="0" y="2883872"/>
                  </a:lnTo>
                  <a:lnTo>
                    <a:pt x="0" y="2321164"/>
                  </a:lnTo>
                  <a:close/>
                  <a:moveTo>
                    <a:pt x="3190111" y="562708"/>
                  </a:moveTo>
                  <a:lnTo>
                    <a:pt x="3062414" y="562708"/>
                  </a:lnTo>
                  <a:lnTo>
                    <a:pt x="3062414" y="2321165"/>
                  </a:lnTo>
                  <a:lnTo>
                    <a:pt x="3065612" y="2321165"/>
                  </a:lnTo>
                  <a:lnTo>
                    <a:pt x="2499706" y="2883873"/>
                  </a:lnTo>
                  <a:lnTo>
                    <a:pt x="2499706" y="2321165"/>
                  </a:lnTo>
                  <a:lnTo>
                    <a:pt x="2499706" y="562708"/>
                  </a:lnTo>
                  <a:lnTo>
                    <a:pt x="2378404" y="562708"/>
                  </a:lnTo>
                  <a:lnTo>
                    <a:pt x="27842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8101752" y="4176428"/>
              <a:ext cx="378190" cy="338289"/>
            </a:xfrm>
            <a:custGeom>
              <a:avLst/>
              <a:gdLst>
                <a:gd name="T0" fmla="*/ 36 w 101"/>
                <a:gd name="T1" fmla="*/ 77 h 90"/>
                <a:gd name="T2" fmla="*/ 39 w 101"/>
                <a:gd name="T3" fmla="*/ 80 h 90"/>
                <a:gd name="T4" fmla="*/ 42 w 101"/>
                <a:gd name="T5" fmla="*/ 80 h 90"/>
                <a:gd name="T6" fmla="*/ 44 w 101"/>
                <a:gd name="T7" fmla="*/ 79 h 90"/>
                <a:gd name="T8" fmla="*/ 46 w 101"/>
                <a:gd name="T9" fmla="*/ 75 h 90"/>
                <a:gd name="T10" fmla="*/ 46 w 101"/>
                <a:gd name="T11" fmla="*/ 75 h 90"/>
                <a:gd name="T12" fmla="*/ 46 w 101"/>
                <a:gd name="T13" fmla="*/ 47 h 90"/>
                <a:gd name="T14" fmla="*/ 30 w 101"/>
                <a:gd name="T15" fmla="*/ 52 h 90"/>
                <a:gd name="T16" fmla="*/ 0 w 101"/>
                <a:gd name="T17" fmla="*/ 52 h 90"/>
                <a:gd name="T18" fmla="*/ 44 w 101"/>
                <a:gd name="T19" fmla="*/ 6 h 90"/>
                <a:gd name="T20" fmla="*/ 46 w 101"/>
                <a:gd name="T21" fmla="*/ 0 h 90"/>
                <a:gd name="T22" fmla="*/ 55 w 101"/>
                <a:gd name="T23" fmla="*/ 0 h 90"/>
                <a:gd name="T24" fmla="*/ 57 w 101"/>
                <a:gd name="T25" fmla="*/ 6 h 90"/>
                <a:gd name="T26" fmla="*/ 101 w 101"/>
                <a:gd name="T27" fmla="*/ 52 h 90"/>
                <a:gd name="T28" fmla="*/ 72 w 101"/>
                <a:gd name="T29" fmla="*/ 52 h 90"/>
                <a:gd name="T30" fmla="*/ 56 w 101"/>
                <a:gd name="T31" fmla="*/ 47 h 90"/>
                <a:gd name="T32" fmla="*/ 56 w 101"/>
                <a:gd name="T33" fmla="*/ 75 h 90"/>
                <a:gd name="T34" fmla="*/ 56 w 101"/>
                <a:gd name="T35" fmla="*/ 75 h 90"/>
                <a:gd name="T36" fmla="*/ 50 w 101"/>
                <a:gd name="T37" fmla="*/ 88 h 90"/>
                <a:gd name="T38" fmla="*/ 43 w 101"/>
                <a:gd name="T39" fmla="*/ 90 h 90"/>
                <a:gd name="T40" fmla="*/ 36 w 101"/>
                <a:gd name="T41" fmla="*/ 89 h 90"/>
                <a:gd name="T42" fmla="*/ 26 w 101"/>
                <a:gd name="T43" fmla="*/ 79 h 90"/>
                <a:gd name="T44" fmla="*/ 36 w 101"/>
                <a:gd name="T45" fmla="*/ 77 h 90"/>
                <a:gd name="T46" fmla="*/ 72 w 101"/>
                <a:gd name="T47" fmla="*/ 43 h 90"/>
                <a:gd name="T48" fmla="*/ 80 w 101"/>
                <a:gd name="T49" fmla="*/ 41 h 90"/>
                <a:gd name="T50" fmla="*/ 57 w 101"/>
                <a:gd name="T51" fmla="*/ 13 h 90"/>
                <a:gd name="T52" fmla="*/ 72 w 101"/>
                <a:gd name="T53" fmla="*/ 43 h 90"/>
                <a:gd name="T54" fmla="*/ 10 w 101"/>
                <a:gd name="T55" fmla="*/ 40 h 90"/>
                <a:gd name="T56" fmla="*/ 20 w 101"/>
                <a:gd name="T57" fmla="*/ 39 h 90"/>
                <a:gd name="T58" fmla="*/ 33 w 101"/>
                <a:gd name="T59" fmla="*/ 16 h 90"/>
                <a:gd name="T60" fmla="*/ 10 w 101"/>
                <a:gd name="T61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01" h="90">
                  <a:moveTo>
                    <a:pt x="36" y="77"/>
                  </a:moveTo>
                  <a:cubicBezTo>
                    <a:pt x="36" y="78"/>
                    <a:pt x="37" y="79"/>
                    <a:pt x="39" y="80"/>
                  </a:cubicBezTo>
                  <a:cubicBezTo>
                    <a:pt x="40" y="80"/>
                    <a:pt x="41" y="80"/>
                    <a:pt x="42" y="80"/>
                  </a:cubicBezTo>
                  <a:cubicBezTo>
                    <a:pt x="43" y="80"/>
                    <a:pt x="43" y="79"/>
                    <a:pt x="44" y="79"/>
                  </a:cubicBezTo>
                  <a:cubicBezTo>
                    <a:pt x="45" y="78"/>
                    <a:pt x="46" y="77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9" y="47"/>
                    <a:pt x="34" y="49"/>
                    <a:pt x="30" y="52"/>
                  </a:cubicBezTo>
                  <a:cubicBezTo>
                    <a:pt x="19" y="47"/>
                    <a:pt x="9" y="47"/>
                    <a:pt x="0" y="52"/>
                  </a:cubicBezTo>
                  <a:cubicBezTo>
                    <a:pt x="2" y="26"/>
                    <a:pt x="16" y="9"/>
                    <a:pt x="44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85" y="9"/>
                    <a:pt x="99" y="26"/>
                    <a:pt x="101" y="52"/>
                  </a:cubicBezTo>
                  <a:cubicBezTo>
                    <a:pt x="92" y="47"/>
                    <a:pt x="83" y="47"/>
                    <a:pt x="72" y="52"/>
                  </a:cubicBezTo>
                  <a:cubicBezTo>
                    <a:pt x="67" y="49"/>
                    <a:pt x="63" y="47"/>
                    <a:pt x="56" y="4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81"/>
                    <a:pt x="54" y="85"/>
                    <a:pt x="50" y="88"/>
                  </a:cubicBezTo>
                  <a:cubicBezTo>
                    <a:pt x="48" y="89"/>
                    <a:pt x="45" y="90"/>
                    <a:pt x="43" y="90"/>
                  </a:cubicBezTo>
                  <a:cubicBezTo>
                    <a:pt x="40" y="90"/>
                    <a:pt x="38" y="90"/>
                    <a:pt x="36" y="89"/>
                  </a:cubicBezTo>
                  <a:cubicBezTo>
                    <a:pt x="31" y="88"/>
                    <a:pt x="27" y="84"/>
                    <a:pt x="26" y="79"/>
                  </a:cubicBezTo>
                  <a:cubicBezTo>
                    <a:pt x="36" y="77"/>
                    <a:pt x="36" y="77"/>
                    <a:pt x="36" y="77"/>
                  </a:cubicBezTo>
                  <a:close/>
                  <a:moveTo>
                    <a:pt x="72" y="43"/>
                  </a:moveTo>
                  <a:cubicBezTo>
                    <a:pt x="75" y="42"/>
                    <a:pt x="77" y="41"/>
                    <a:pt x="80" y="41"/>
                  </a:cubicBezTo>
                  <a:cubicBezTo>
                    <a:pt x="78" y="23"/>
                    <a:pt x="69" y="16"/>
                    <a:pt x="57" y="13"/>
                  </a:cubicBezTo>
                  <a:cubicBezTo>
                    <a:pt x="67" y="20"/>
                    <a:pt x="73" y="29"/>
                    <a:pt x="72" y="43"/>
                  </a:cubicBezTo>
                  <a:close/>
                  <a:moveTo>
                    <a:pt x="10" y="40"/>
                  </a:moveTo>
                  <a:cubicBezTo>
                    <a:pt x="14" y="40"/>
                    <a:pt x="17" y="40"/>
                    <a:pt x="20" y="39"/>
                  </a:cubicBezTo>
                  <a:cubicBezTo>
                    <a:pt x="25" y="31"/>
                    <a:pt x="29" y="23"/>
                    <a:pt x="33" y="16"/>
                  </a:cubicBezTo>
                  <a:cubicBezTo>
                    <a:pt x="20" y="19"/>
                    <a:pt x="13" y="27"/>
                    <a:pt x="10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967957" y="2374789"/>
            <a:ext cx="3689367" cy="4403959"/>
            <a:chOff x="7346438" y="2049265"/>
            <a:chExt cx="4028463" cy="4808735"/>
          </a:xfrm>
        </p:grpSpPr>
        <p:sp>
          <p:nvSpPr>
            <p:cNvPr id="7" name="Freeform 6"/>
            <p:cNvSpPr/>
            <p:nvPr/>
          </p:nvSpPr>
          <p:spPr>
            <a:xfrm rot="16200000">
              <a:off x="6956302" y="2439401"/>
              <a:ext cx="4808735" cy="4028463"/>
            </a:xfrm>
            <a:custGeom>
              <a:avLst/>
              <a:gdLst>
                <a:gd name="connsiteX0" fmla="*/ 5289608 w 5289608"/>
                <a:gd name="connsiteY0" fmla="*/ 562708 h 4431309"/>
                <a:gd name="connsiteX1" fmla="*/ 5165108 w 5289608"/>
                <a:gd name="connsiteY1" fmla="*/ 562708 h 4431309"/>
                <a:gd name="connsiteX2" fmla="*/ 5165108 w 5289608"/>
                <a:gd name="connsiteY2" fmla="*/ 3868601 h 4431309"/>
                <a:gd name="connsiteX3" fmla="*/ 4602401 w 5289608"/>
                <a:gd name="connsiteY3" fmla="*/ 4431309 h 4431309"/>
                <a:gd name="connsiteX4" fmla="*/ 0 w 5289608"/>
                <a:gd name="connsiteY4" fmla="*/ 4431309 h 4431309"/>
                <a:gd name="connsiteX5" fmla="*/ 0 w 5289608"/>
                <a:gd name="connsiteY5" fmla="*/ 3868601 h 4431309"/>
                <a:gd name="connsiteX6" fmla="*/ 4602401 w 5289608"/>
                <a:gd name="connsiteY6" fmla="*/ 3868601 h 4431309"/>
                <a:gd name="connsiteX7" fmla="*/ 4602401 w 5289608"/>
                <a:gd name="connsiteY7" fmla="*/ 562708 h 4431309"/>
                <a:gd name="connsiteX8" fmla="*/ 4477901 w 5289608"/>
                <a:gd name="connsiteY8" fmla="*/ 562708 h 4431309"/>
                <a:gd name="connsiteX9" fmla="*/ 4883755 w 5289608"/>
                <a:gd name="connsiteY9" fmla="*/ 0 h 4431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9608" h="4431309">
                  <a:moveTo>
                    <a:pt x="5289608" y="562708"/>
                  </a:moveTo>
                  <a:lnTo>
                    <a:pt x="5165108" y="562708"/>
                  </a:lnTo>
                  <a:lnTo>
                    <a:pt x="5165108" y="3868601"/>
                  </a:lnTo>
                  <a:lnTo>
                    <a:pt x="4602401" y="4431309"/>
                  </a:lnTo>
                  <a:lnTo>
                    <a:pt x="0" y="4431309"/>
                  </a:lnTo>
                  <a:lnTo>
                    <a:pt x="0" y="3868601"/>
                  </a:lnTo>
                  <a:lnTo>
                    <a:pt x="4602401" y="3868601"/>
                  </a:lnTo>
                  <a:lnTo>
                    <a:pt x="4602401" y="562708"/>
                  </a:lnTo>
                  <a:lnTo>
                    <a:pt x="4477901" y="562708"/>
                  </a:lnTo>
                  <a:lnTo>
                    <a:pt x="4883755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8120836" y="2231727"/>
              <a:ext cx="369515" cy="372985"/>
            </a:xfrm>
            <a:custGeom>
              <a:avLst/>
              <a:gdLst>
                <a:gd name="T0" fmla="*/ 49 w 99"/>
                <a:gd name="T1" fmla="*/ 0 h 100"/>
                <a:gd name="T2" fmla="*/ 99 w 99"/>
                <a:gd name="T3" fmla="*/ 50 h 100"/>
                <a:gd name="T4" fmla="*/ 49 w 99"/>
                <a:gd name="T5" fmla="*/ 100 h 100"/>
                <a:gd name="T6" fmla="*/ 0 w 99"/>
                <a:gd name="T7" fmla="*/ 50 h 100"/>
                <a:gd name="T8" fmla="*/ 49 w 99"/>
                <a:gd name="T9" fmla="*/ 0 h 100"/>
                <a:gd name="T10" fmla="*/ 45 w 99"/>
                <a:gd name="T11" fmla="*/ 15 h 100"/>
                <a:gd name="T12" fmla="*/ 45 w 99"/>
                <a:gd name="T13" fmla="*/ 44 h 100"/>
                <a:gd name="T14" fmla="*/ 54 w 99"/>
                <a:gd name="T15" fmla="*/ 44 h 100"/>
                <a:gd name="T16" fmla="*/ 54 w 99"/>
                <a:gd name="T17" fmla="*/ 15 h 100"/>
                <a:gd name="T18" fmla="*/ 45 w 99"/>
                <a:gd name="T19" fmla="*/ 15 h 100"/>
                <a:gd name="T20" fmla="*/ 67 w 99"/>
                <a:gd name="T21" fmla="*/ 24 h 100"/>
                <a:gd name="T22" fmla="*/ 61 w 99"/>
                <a:gd name="T23" fmla="*/ 32 h 100"/>
                <a:gd name="T24" fmla="*/ 64 w 99"/>
                <a:gd name="T25" fmla="*/ 35 h 100"/>
                <a:gd name="T26" fmla="*/ 70 w 99"/>
                <a:gd name="T27" fmla="*/ 50 h 100"/>
                <a:gd name="T28" fmla="*/ 64 w 99"/>
                <a:gd name="T29" fmla="*/ 65 h 100"/>
                <a:gd name="T30" fmla="*/ 49 w 99"/>
                <a:gd name="T31" fmla="*/ 71 h 100"/>
                <a:gd name="T32" fmla="*/ 35 w 99"/>
                <a:gd name="T33" fmla="*/ 65 h 100"/>
                <a:gd name="T34" fmla="*/ 28 w 99"/>
                <a:gd name="T35" fmla="*/ 50 h 100"/>
                <a:gd name="T36" fmla="*/ 35 w 99"/>
                <a:gd name="T37" fmla="*/ 35 h 100"/>
                <a:gd name="T38" fmla="*/ 37 w 99"/>
                <a:gd name="T39" fmla="*/ 32 h 100"/>
                <a:gd name="T40" fmla="*/ 31 w 99"/>
                <a:gd name="T41" fmla="*/ 24 h 100"/>
                <a:gd name="T42" fmla="*/ 27 w 99"/>
                <a:gd name="T43" fmla="*/ 28 h 100"/>
                <a:gd name="T44" fmla="*/ 18 w 99"/>
                <a:gd name="T45" fmla="*/ 50 h 100"/>
                <a:gd name="T46" fmla="*/ 27 w 99"/>
                <a:gd name="T47" fmla="*/ 72 h 100"/>
                <a:gd name="T48" fmla="*/ 49 w 99"/>
                <a:gd name="T49" fmla="*/ 81 h 100"/>
                <a:gd name="T50" fmla="*/ 72 w 99"/>
                <a:gd name="T51" fmla="*/ 72 h 100"/>
                <a:gd name="T52" fmla="*/ 81 w 99"/>
                <a:gd name="T53" fmla="*/ 50 h 100"/>
                <a:gd name="T54" fmla="*/ 72 w 99"/>
                <a:gd name="T55" fmla="*/ 28 h 100"/>
                <a:gd name="T56" fmla="*/ 67 w 99"/>
                <a:gd name="T57" fmla="*/ 2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99" h="100">
                  <a:moveTo>
                    <a:pt x="49" y="0"/>
                  </a:moveTo>
                  <a:cubicBezTo>
                    <a:pt x="77" y="0"/>
                    <a:pt x="99" y="22"/>
                    <a:pt x="99" y="50"/>
                  </a:cubicBezTo>
                  <a:cubicBezTo>
                    <a:pt x="99" y="77"/>
                    <a:pt x="77" y="100"/>
                    <a:pt x="49" y="100"/>
                  </a:cubicBezTo>
                  <a:cubicBezTo>
                    <a:pt x="22" y="100"/>
                    <a:pt x="0" y="77"/>
                    <a:pt x="0" y="50"/>
                  </a:cubicBezTo>
                  <a:cubicBezTo>
                    <a:pt x="0" y="22"/>
                    <a:pt x="22" y="0"/>
                    <a:pt x="49" y="0"/>
                  </a:cubicBezTo>
                  <a:close/>
                  <a:moveTo>
                    <a:pt x="45" y="15"/>
                  </a:moveTo>
                  <a:cubicBezTo>
                    <a:pt x="45" y="44"/>
                    <a:pt x="45" y="44"/>
                    <a:pt x="45" y="44"/>
                  </a:cubicBezTo>
                  <a:cubicBezTo>
                    <a:pt x="54" y="44"/>
                    <a:pt x="54" y="44"/>
                    <a:pt x="54" y="4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45" y="15"/>
                    <a:pt x="45" y="15"/>
                    <a:pt x="45" y="15"/>
                  </a:cubicBezTo>
                  <a:close/>
                  <a:moveTo>
                    <a:pt x="67" y="24"/>
                  </a:moveTo>
                  <a:cubicBezTo>
                    <a:pt x="61" y="32"/>
                    <a:pt x="61" y="32"/>
                    <a:pt x="61" y="32"/>
                  </a:cubicBezTo>
                  <a:cubicBezTo>
                    <a:pt x="62" y="33"/>
                    <a:pt x="63" y="34"/>
                    <a:pt x="64" y="35"/>
                  </a:cubicBezTo>
                  <a:cubicBezTo>
                    <a:pt x="68" y="39"/>
                    <a:pt x="70" y="44"/>
                    <a:pt x="70" y="50"/>
                  </a:cubicBezTo>
                  <a:cubicBezTo>
                    <a:pt x="70" y="55"/>
                    <a:pt x="68" y="61"/>
                    <a:pt x="64" y="65"/>
                  </a:cubicBezTo>
                  <a:cubicBezTo>
                    <a:pt x="60" y="68"/>
                    <a:pt x="55" y="71"/>
                    <a:pt x="49" y="71"/>
                  </a:cubicBezTo>
                  <a:cubicBezTo>
                    <a:pt x="44" y="71"/>
                    <a:pt x="38" y="68"/>
                    <a:pt x="35" y="65"/>
                  </a:cubicBezTo>
                  <a:cubicBezTo>
                    <a:pt x="31" y="61"/>
                    <a:pt x="28" y="55"/>
                    <a:pt x="28" y="50"/>
                  </a:cubicBezTo>
                  <a:cubicBezTo>
                    <a:pt x="28" y="44"/>
                    <a:pt x="31" y="39"/>
                    <a:pt x="35" y="35"/>
                  </a:cubicBezTo>
                  <a:cubicBezTo>
                    <a:pt x="35" y="34"/>
                    <a:pt x="36" y="33"/>
                    <a:pt x="37" y="32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29" y="26"/>
                    <a:pt x="27" y="28"/>
                  </a:cubicBezTo>
                  <a:cubicBezTo>
                    <a:pt x="22" y="33"/>
                    <a:pt x="18" y="41"/>
                    <a:pt x="18" y="50"/>
                  </a:cubicBezTo>
                  <a:cubicBezTo>
                    <a:pt x="18" y="58"/>
                    <a:pt x="22" y="66"/>
                    <a:pt x="27" y="72"/>
                  </a:cubicBezTo>
                  <a:cubicBezTo>
                    <a:pt x="33" y="77"/>
                    <a:pt x="41" y="81"/>
                    <a:pt x="49" y="81"/>
                  </a:cubicBezTo>
                  <a:cubicBezTo>
                    <a:pt x="58" y="81"/>
                    <a:pt x="66" y="77"/>
                    <a:pt x="72" y="72"/>
                  </a:cubicBezTo>
                  <a:cubicBezTo>
                    <a:pt x="77" y="66"/>
                    <a:pt x="81" y="58"/>
                    <a:pt x="81" y="50"/>
                  </a:cubicBezTo>
                  <a:cubicBezTo>
                    <a:pt x="81" y="41"/>
                    <a:pt x="77" y="33"/>
                    <a:pt x="72" y="28"/>
                  </a:cubicBezTo>
                  <a:cubicBezTo>
                    <a:pt x="70" y="26"/>
                    <a:pt x="69" y="25"/>
                    <a:pt x="67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6967955" y="4994373"/>
            <a:ext cx="1756845" cy="1784373"/>
            <a:chOff x="7346434" y="4909620"/>
            <a:chExt cx="1918320" cy="1948378"/>
          </a:xfrm>
        </p:grpSpPr>
        <p:sp>
          <p:nvSpPr>
            <p:cNvPr id="4" name="Freeform 3"/>
            <p:cNvSpPr/>
            <p:nvPr/>
          </p:nvSpPr>
          <p:spPr>
            <a:xfrm rot="16200000">
              <a:off x="7331405" y="4924649"/>
              <a:ext cx="1948378" cy="1918320"/>
            </a:xfrm>
            <a:custGeom>
              <a:avLst/>
              <a:gdLst>
                <a:gd name="connsiteX0" fmla="*/ 2143216 w 2143216"/>
                <a:gd name="connsiteY0" fmla="*/ 562708 h 2110152"/>
                <a:gd name="connsiteX1" fmla="*/ 2018715 w 2143216"/>
                <a:gd name="connsiteY1" fmla="*/ 562708 h 2110152"/>
                <a:gd name="connsiteX2" fmla="*/ 2018715 w 2143216"/>
                <a:gd name="connsiteY2" fmla="*/ 1547444 h 2110152"/>
                <a:gd name="connsiteX3" fmla="*/ 1456007 w 2143216"/>
                <a:gd name="connsiteY3" fmla="*/ 2110152 h 2110152"/>
                <a:gd name="connsiteX4" fmla="*/ 1456007 w 2143216"/>
                <a:gd name="connsiteY4" fmla="*/ 2110151 h 2110152"/>
                <a:gd name="connsiteX5" fmla="*/ 0 w 2143216"/>
                <a:gd name="connsiteY5" fmla="*/ 2110151 h 2110152"/>
                <a:gd name="connsiteX6" fmla="*/ 0 w 2143216"/>
                <a:gd name="connsiteY6" fmla="*/ 1547443 h 2110152"/>
                <a:gd name="connsiteX7" fmla="*/ 1456007 w 2143216"/>
                <a:gd name="connsiteY7" fmla="*/ 1547443 h 2110152"/>
                <a:gd name="connsiteX8" fmla="*/ 1456007 w 2143216"/>
                <a:gd name="connsiteY8" fmla="*/ 562708 h 2110152"/>
                <a:gd name="connsiteX9" fmla="*/ 1331509 w 2143216"/>
                <a:gd name="connsiteY9" fmla="*/ 562708 h 2110152"/>
                <a:gd name="connsiteX10" fmla="*/ 1737363 w 2143216"/>
                <a:gd name="connsiteY10" fmla="*/ 0 h 211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3216" h="2110152">
                  <a:moveTo>
                    <a:pt x="2143216" y="562708"/>
                  </a:moveTo>
                  <a:lnTo>
                    <a:pt x="2018715" y="562708"/>
                  </a:lnTo>
                  <a:lnTo>
                    <a:pt x="2018715" y="1547444"/>
                  </a:lnTo>
                  <a:lnTo>
                    <a:pt x="1456007" y="2110152"/>
                  </a:lnTo>
                  <a:lnTo>
                    <a:pt x="1456007" y="2110151"/>
                  </a:lnTo>
                  <a:lnTo>
                    <a:pt x="0" y="2110151"/>
                  </a:lnTo>
                  <a:lnTo>
                    <a:pt x="0" y="1547443"/>
                  </a:lnTo>
                  <a:lnTo>
                    <a:pt x="1456007" y="1547443"/>
                  </a:lnTo>
                  <a:lnTo>
                    <a:pt x="1456007" y="562708"/>
                  </a:lnTo>
                  <a:lnTo>
                    <a:pt x="1331509" y="562708"/>
                  </a:lnTo>
                  <a:lnTo>
                    <a:pt x="17373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8091344" y="5076469"/>
              <a:ext cx="399007" cy="404213"/>
            </a:xfrm>
            <a:custGeom>
              <a:avLst/>
              <a:gdLst>
                <a:gd name="T0" fmla="*/ 94 w 107"/>
                <a:gd name="T1" fmla="*/ 30 h 108"/>
                <a:gd name="T2" fmla="*/ 77 w 107"/>
                <a:gd name="T3" fmla="*/ 95 h 108"/>
                <a:gd name="T4" fmla="*/ 13 w 107"/>
                <a:gd name="T5" fmla="*/ 77 h 108"/>
                <a:gd name="T6" fmla="*/ 30 w 107"/>
                <a:gd name="T7" fmla="*/ 13 h 108"/>
                <a:gd name="T8" fmla="*/ 94 w 107"/>
                <a:gd name="T9" fmla="*/ 30 h 108"/>
                <a:gd name="T10" fmla="*/ 68 w 107"/>
                <a:gd name="T11" fmla="*/ 46 h 108"/>
                <a:gd name="T12" fmla="*/ 68 w 107"/>
                <a:gd name="T13" fmla="*/ 46 h 108"/>
                <a:gd name="T14" fmla="*/ 58 w 107"/>
                <a:gd name="T15" fmla="*/ 38 h 108"/>
                <a:gd name="T16" fmla="*/ 45 w 107"/>
                <a:gd name="T17" fmla="*/ 40 h 108"/>
                <a:gd name="T18" fmla="*/ 45 w 107"/>
                <a:gd name="T19" fmla="*/ 40 h 108"/>
                <a:gd name="T20" fmla="*/ 38 w 107"/>
                <a:gd name="T21" fmla="*/ 50 h 108"/>
                <a:gd name="T22" fmla="*/ 39 w 107"/>
                <a:gd name="T23" fmla="*/ 62 h 108"/>
                <a:gd name="T24" fmla="*/ 39 w 107"/>
                <a:gd name="T25" fmla="*/ 62 h 108"/>
                <a:gd name="T26" fmla="*/ 49 w 107"/>
                <a:gd name="T27" fmla="*/ 69 h 108"/>
                <a:gd name="T28" fmla="*/ 62 w 107"/>
                <a:gd name="T29" fmla="*/ 68 h 108"/>
                <a:gd name="T30" fmla="*/ 62 w 107"/>
                <a:gd name="T31" fmla="*/ 68 h 108"/>
                <a:gd name="T32" fmla="*/ 69 w 107"/>
                <a:gd name="T33" fmla="*/ 58 h 108"/>
                <a:gd name="T34" fmla="*/ 68 w 107"/>
                <a:gd name="T35" fmla="*/ 46 h 108"/>
                <a:gd name="T36" fmla="*/ 63 w 107"/>
                <a:gd name="T37" fmla="*/ 56 h 108"/>
                <a:gd name="T38" fmla="*/ 62 w 107"/>
                <a:gd name="T39" fmla="*/ 49 h 108"/>
                <a:gd name="T40" fmla="*/ 62 w 107"/>
                <a:gd name="T41" fmla="*/ 49 h 108"/>
                <a:gd name="T42" fmla="*/ 56 w 107"/>
                <a:gd name="T43" fmla="*/ 44 h 108"/>
                <a:gd name="T44" fmla="*/ 48 w 107"/>
                <a:gd name="T45" fmla="*/ 45 h 108"/>
                <a:gd name="T46" fmla="*/ 48 w 107"/>
                <a:gd name="T47" fmla="*/ 45 h 108"/>
                <a:gd name="T48" fmla="*/ 44 w 107"/>
                <a:gd name="T49" fmla="*/ 51 h 108"/>
                <a:gd name="T50" fmla="*/ 45 w 107"/>
                <a:gd name="T51" fmla="*/ 59 h 108"/>
                <a:gd name="T52" fmla="*/ 45 w 107"/>
                <a:gd name="T53" fmla="*/ 59 h 108"/>
                <a:gd name="T54" fmla="*/ 51 w 107"/>
                <a:gd name="T55" fmla="*/ 64 h 108"/>
                <a:gd name="T56" fmla="*/ 59 w 107"/>
                <a:gd name="T57" fmla="*/ 63 h 108"/>
                <a:gd name="T58" fmla="*/ 59 w 107"/>
                <a:gd name="T59" fmla="*/ 63 h 108"/>
                <a:gd name="T60" fmla="*/ 63 w 107"/>
                <a:gd name="T61" fmla="*/ 56 h 108"/>
                <a:gd name="T62" fmla="*/ 29 w 107"/>
                <a:gd name="T63" fmla="*/ 24 h 108"/>
                <a:gd name="T64" fmla="*/ 17 w 107"/>
                <a:gd name="T65" fmla="*/ 65 h 108"/>
                <a:gd name="T66" fmla="*/ 25 w 107"/>
                <a:gd name="T67" fmla="*/ 63 h 108"/>
                <a:gd name="T68" fmla="*/ 29 w 107"/>
                <a:gd name="T69" fmla="*/ 24 h 108"/>
                <a:gd name="T70" fmla="*/ 69 w 107"/>
                <a:gd name="T71" fmla="*/ 37 h 108"/>
                <a:gd name="T72" fmla="*/ 73 w 107"/>
                <a:gd name="T73" fmla="*/ 42 h 108"/>
                <a:gd name="T74" fmla="*/ 74 w 107"/>
                <a:gd name="T75" fmla="*/ 45 h 108"/>
                <a:gd name="T76" fmla="*/ 91 w 107"/>
                <a:gd name="T77" fmla="*/ 38 h 108"/>
                <a:gd name="T78" fmla="*/ 89 w 107"/>
                <a:gd name="T79" fmla="*/ 33 h 108"/>
                <a:gd name="T80" fmla="*/ 82 w 107"/>
                <a:gd name="T81" fmla="*/ 25 h 108"/>
                <a:gd name="T82" fmla="*/ 69 w 107"/>
                <a:gd name="T83" fmla="*/ 37 h 108"/>
                <a:gd name="T84" fmla="*/ 92 w 107"/>
                <a:gd name="T85" fmla="*/ 43 h 108"/>
                <a:gd name="T86" fmla="*/ 75 w 107"/>
                <a:gd name="T87" fmla="*/ 47 h 108"/>
                <a:gd name="T88" fmla="*/ 76 w 107"/>
                <a:gd name="T89" fmla="*/ 53 h 108"/>
                <a:gd name="T90" fmla="*/ 93 w 107"/>
                <a:gd name="T91" fmla="*/ 54 h 108"/>
                <a:gd name="T92" fmla="*/ 92 w 107"/>
                <a:gd name="T93" fmla="*/ 43 h 108"/>
                <a:gd name="T94" fmla="*/ 70 w 107"/>
                <a:gd name="T95" fmla="*/ 44 h 108"/>
                <a:gd name="T96" fmla="*/ 44 w 107"/>
                <a:gd name="T97" fmla="*/ 37 h 108"/>
                <a:gd name="T98" fmla="*/ 37 w 107"/>
                <a:gd name="T99" fmla="*/ 63 h 108"/>
                <a:gd name="T100" fmla="*/ 63 w 107"/>
                <a:gd name="T101" fmla="*/ 70 h 108"/>
                <a:gd name="T102" fmla="*/ 70 w 107"/>
                <a:gd name="T103" fmla="*/ 44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07" h="108">
                  <a:moveTo>
                    <a:pt x="94" y="30"/>
                  </a:moveTo>
                  <a:cubicBezTo>
                    <a:pt x="107" y="53"/>
                    <a:pt x="100" y="82"/>
                    <a:pt x="77" y="95"/>
                  </a:cubicBezTo>
                  <a:cubicBezTo>
                    <a:pt x="54" y="108"/>
                    <a:pt x="26" y="100"/>
                    <a:pt x="13" y="77"/>
                  </a:cubicBezTo>
                  <a:cubicBezTo>
                    <a:pt x="0" y="55"/>
                    <a:pt x="7" y="26"/>
                    <a:pt x="30" y="13"/>
                  </a:cubicBezTo>
                  <a:cubicBezTo>
                    <a:pt x="52" y="0"/>
                    <a:pt x="81" y="8"/>
                    <a:pt x="94" y="30"/>
                  </a:cubicBezTo>
                  <a:close/>
                  <a:moveTo>
                    <a:pt x="68" y="46"/>
                  </a:moveTo>
                  <a:cubicBezTo>
                    <a:pt x="68" y="46"/>
                    <a:pt x="68" y="46"/>
                    <a:pt x="68" y="46"/>
                  </a:cubicBezTo>
                  <a:cubicBezTo>
                    <a:pt x="65" y="42"/>
                    <a:pt x="62" y="39"/>
                    <a:pt x="58" y="38"/>
                  </a:cubicBezTo>
                  <a:cubicBezTo>
                    <a:pt x="54" y="37"/>
                    <a:pt x="49" y="37"/>
                    <a:pt x="45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41" y="42"/>
                    <a:pt x="39" y="46"/>
                    <a:pt x="38" y="50"/>
                  </a:cubicBezTo>
                  <a:cubicBezTo>
                    <a:pt x="37" y="54"/>
                    <a:pt x="37" y="58"/>
                    <a:pt x="39" y="62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42" y="66"/>
                    <a:pt x="45" y="68"/>
                    <a:pt x="49" y="69"/>
                  </a:cubicBezTo>
                  <a:cubicBezTo>
                    <a:pt x="53" y="71"/>
                    <a:pt x="58" y="70"/>
                    <a:pt x="62" y="68"/>
                  </a:cubicBezTo>
                  <a:cubicBezTo>
                    <a:pt x="62" y="68"/>
                    <a:pt x="62" y="68"/>
                    <a:pt x="62" y="68"/>
                  </a:cubicBezTo>
                  <a:cubicBezTo>
                    <a:pt x="65" y="66"/>
                    <a:pt x="68" y="62"/>
                    <a:pt x="69" y="58"/>
                  </a:cubicBezTo>
                  <a:cubicBezTo>
                    <a:pt x="70" y="54"/>
                    <a:pt x="70" y="50"/>
                    <a:pt x="68" y="46"/>
                  </a:cubicBezTo>
                  <a:close/>
                  <a:moveTo>
                    <a:pt x="63" y="56"/>
                  </a:moveTo>
                  <a:cubicBezTo>
                    <a:pt x="64" y="54"/>
                    <a:pt x="64" y="51"/>
                    <a:pt x="62" y="49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1" y="46"/>
                    <a:pt x="59" y="45"/>
                    <a:pt x="56" y="44"/>
                  </a:cubicBezTo>
                  <a:cubicBezTo>
                    <a:pt x="54" y="43"/>
                    <a:pt x="51" y="44"/>
                    <a:pt x="48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46" y="46"/>
                    <a:pt x="44" y="49"/>
                    <a:pt x="44" y="51"/>
                  </a:cubicBezTo>
                  <a:cubicBezTo>
                    <a:pt x="43" y="54"/>
                    <a:pt x="43" y="56"/>
                    <a:pt x="45" y="59"/>
                  </a:cubicBezTo>
                  <a:cubicBezTo>
                    <a:pt x="45" y="59"/>
                    <a:pt x="45" y="59"/>
                    <a:pt x="45" y="59"/>
                  </a:cubicBezTo>
                  <a:cubicBezTo>
                    <a:pt x="46" y="61"/>
                    <a:pt x="48" y="63"/>
                    <a:pt x="51" y="64"/>
                  </a:cubicBezTo>
                  <a:cubicBezTo>
                    <a:pt x="53" y="64"/>
                    <a:pt x="56" y="64"/>
                    <a:pt x="59" y="63"/>
                  </a:cubicBezTo>
                  <a:cubicBezTo>
                    <a:pt x="59" y="63"/>
                    <a:pt x="59" y="63"/>
                    <a:pt x="59" y="63"/>
                  </a:cubicBezTo>
                  <a:cubicBezTo>
                    <a:pt x="61" y="61"/>
                    <a:pt x="63" y="59"/>
                    <a:pt x="63" y="56"/>
                  </a:cubicBezTo>
                  <a:close/>
                  <a:moveTo>
                    <a:pt x="29" y="24"/>
                  </a:moveTo>
                  <a:cubicBezTo>
                    <a:pt x="16" y="36"/>
                    <a:pt x="14" y="50"/>
                    <a:pt x="17" y="65"/>
                  </a:cubicBezTo>
                  <a:cubicBezTo>
                    <a:pt x="20" y="64"/>
                    <a:pt x="23" y="64"/>
                    <a:pt x="25" y="63"/>
                  </a:cubicBezTo>
                  <a:cubicBezTo>
                    <a:pt x="21" y="49"/>
                    <a:pt x="22" y="36"/>
                    <a:pt x="29" y="24"/>
                  </a:cubicBezTo>
                  <a:close/>
                  <a:moveTo>
                    <a:pt x="69" y="37"/>
                  </a:moveTo>
                  <a:cubicBezTo>
                    <a:pt x="70" y="38"/>
                    <a:pt x="72" y="40"/>
                    <a:pt x="73" y="42"/>
                  </a:cubicBezTo>
                  <a:cubicBezTo>
                    <a:pt x="74" y="43"/>
                    <a:pt x="74" y="44"/>
                    <a:pt x="74" y="45"/>
                  </a:cubicBezTo>
                  <a:cubicBezTo>
                    <a:pt x="91" y="38"/>
                    <a:pt x="91" y="38"/>
                    <a:pt x="91" y="38"/>
                  </a:cubicBezTo>
                  <a:cubicBezTo>
                    <a:pt x="90" y="36"/>
                    <a:pt x="89" y="35"/>
                    <a:pt x="89" y="33"/>
                  </a:cubicBezTo>
                  <a:cubicBezTo>
                    <a:pt x="87" y="30"/>
                    <a:pt x="85" y="28"/>
                    <a:pt x="82" y="25"/>
                  </a:cubicBezTo>
                  <a:cubicBezTo>
                    <a:pt x="69" y="37"/>
                    <a:pt x="69" y="37"/>
                    <a:pt x="69" y="37"/>
                  </a:cubicBezTo>
                  <a:close/>
                  <a:moveTo>
                    <a:pt x="92" y="43"/>
                  </a:moveTo>
                  <a:cubicBezTo>
                    <a:pt x="75" y="47"/>
                    <a:pt x="75" y="47"/>
                    <a:pt x="75" y="47"/>
                  </a:cubicBezTo>
                  <a:cubicBezTo>
                    <a:pt x="76" y="49"/>
                    <a:pt x="76" y="51"/>
                    <a:pt x="76" y="53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4" y="50"/>
                    <a:pt x="93" y="46"/>
                    <a:pt x="92" y="43"/>
                  </a:cubicBezTo>
                  <a:close/>
                  <a:moveTo>
                    <a:pt x="70" y="44"/>
                  </a:moveTo>
                  <a:cubicBezTo>
                    <a:pt x="65" y="35"/>
                    <a:pt x="53" y="32"/>
                    <a:pt x="44" y="37"/>
                  </a:cubicBezTo>
                  <a:cubicBezTo>
                    <a:pt x="35" y="42"/>
                    <a:pt x="32" y="54"/>
                    <a:pt x="37" y="63"/>
                  </a:cubicBezTo>
                  <a:cubicBezTo>
                    <a:pt x="42" y="72"/>
                    <a:pt x="54" y="76"/>
                    <a:pt x="63" y="70"/>
                  </a:cubicBezTo>
                  <a:cubicBezTo>
                    <a:pt x="72" y="65"/>
                    <a:pt x="75" y="53"/>
                    <a:pt x="70" y="4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743" tIns="41872" rIns="83743" bIns="41872" numCol="1" anchor="t" anchorCtr="0" compatLnSpc="1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9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294125" y="2541892"/>
            <a:ext cx="419805" cy="315056"/>
            <a:chOff x="789999" y="2242985"/>
            <a:chExt cx="504229" cy="378415"/>
          </a:xfrm>
        </p:grpSpPr>
        <p:sp>
          <p:nvSpPr>
            <p:cNvPr id="21" name="Rectangle 20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2814293" y="2379944"/>
            <a:ext cx="302672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294125" y="3501029"/>
            <a:ext cx="419805" cy="315056"/>
            <a:chOff x="789999" y="2242985"/>
            <a:chExt cx="504229" cy="378415"/>
          </a:xfrm>
        </p:grpSpPr>
        <p:sp>
          <p:nvSpPr>
            <p:cNvPr id="25" name="Rectangle 24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2814293" y="3339079"/>
            <a:ext cx="302672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294125" y="4483521"/>
            <a:ext cx="419805" cy="315056"/>
            <a:chOff x="789999" y="2242985"/>
            <a:chExt cx="504229" cy="378415"/>
          </a:xfrm>
        </p:grpSpPr>
        <p:sp>
          <p:nvSpPr>
            <p:cNvPr id="29" name="Rectangle 28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2814293" y="4321572"/>
            <a:ext cx="302672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2294125" y="5423436"/>
            <a:ext cx="419805" cy="315056"/>
            <a:chOff x="789999" y="2242985"/>
            <a:chExt cx="504229" cy="378415"/>
          </a:xfrm>
        </p:grpSpPr>
        <p:sp>
          <p:nvSpPr>
            <p:cNvPr id="33" name="Rectangle 32"/>
            <p:cNvSpPr/>
            <p:nvPr/>
          </p:nvSpPr>
          <p:spPr>
            <a:xfrm>
              <a:off x="858129" y="2299468"/>
              <a:ext cx="436099" cy="32193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89999" y="2242985"/>
              <a:ext cx="436099" cy="32193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35" name="Rectangle 34"/>
          <p:cNvSpPr/>
          <p:nvPr/>
        </p:nvSpPr>
        <p:spPr>
          <a:xfrm>
            <a:off x="2814293" y="5261487"/>
            <a:ext cx="3026728" cy="387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7" grpId="0"/>
      <p:bldP spid="31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0"/>
          <p:cNvSpPr/>
          <p:nvPr/>
        </p:nvSpPr>
        <p:spPr bwMode="auto">
          <a:xfrm>
            <a:off x="5885903" y="3481731"/>
            <a:ext cx="1373301" cy="1386256"/>
          </a:xfrm>
          <a:custGeom>
            <a:avLst/>
            <a:gdLst/>
            <a:ahLst/>
            <a:cxnLst>
              <a:cxn ang="0">
                <a:pos x="0" y="397"/>
              </a:cxn>
              <a:cxn ang="0">
                <a:pos x="0" y="345"/>
              </a:cxn>
              <a:cxn ang="0">
                <a:pos x="46" y="299"/>
              </a:cxn>
              <a:cxn ang="0">
                <a:pos x="46" y="98"/>
              </a:cxn>
              <a:cxn ang="0">
                <a:pos x="145" y="0"/>
              </a:cxn>
              <a:cxn ang="0">
                <a:pos x="394" y="0"/>
              </a:cxn>
              <a:cxn ang="0">
                <a:pos x="394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299"/>
              </a:cxn>
              <a:cxn ang="0">
                <a:pos x="0" y="397"/>
              </a:cxn>
            </a:cxnLst>
            <a:rect l="0" t="0" r="r" b="b"/>
            <a:pathLst>
              <a:path w="394" h="397">
                <a:moveTo>
                  <a:pt x="0" y="397"/>
                </a:moveTo>
                <a:cubicBezTo>
                  <a:pt x="0" y="345"/>
                  <a:pt x="0" y="345"/>
                  <a:pt x="0" y="345"/>
                </a:cubicBezTo>
                <a:cubicBezTo>
                  <a:pt x="26" y="345"/>
                  <a:pt x="46" y="324"/>
                  <a:pt x="46" y="29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94" y="0"/>
                  <a:pt x="394" y="0"/>
                  <a:pt x="394" y="0"/>
                </a:cubicBezTo>
                <a:cubicBezTo>
                  <a:pt x="394" y="52"/>
                  <a:pt x="394" y="52"/>
                  <a:pt x="394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299"/>
                  <a:pt x="98" y="299"/>
                  <a:pt x="98" y="299"/>
                </a:cubicBezTo>
                <a:cubicBezTo>
                  <a:pt x="98" y="353"/>
                  <a:pt x="54" y="397"/>
                  <a:pt x="0" y="397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9" name="Freeform 14"/>
          <p:cNvSpPr/>
          <p:nvPr/>
        </p:nvSpPr>
        <p:spPr bwMode="auto">
          <a:xfrm>
            <a:off x="8373280" y="3605095"/>
            <a:ext cx="1116347" cy="803251"/>
          </a:xfrm>
          <a:custGeom>
            <a:avLst/>
            <a:gdLst/>
            <a:ahLst/>
            <a:cxnLst>
              <a:cxn ang="0">
                <a:pos x="0" y="230"/>
              </a:cxn>
              <a:cxn ang="0">
                <a:pos x="0" y="178"/>
              </a:cxn>
              <a:cxn ang="0">
                <a:pos x="46" y="132"/>
              </a:cxn>
              <a:cxn ang="0">
                <a:pos x="46" y="98"/>
              </a:cxn>
              <a:cxn ang="0">
                <a:pos x="144" y="0"/>
              </a:cxn>
              <a:cxn ang="0">
                <a:pos x="320" y="0"/>
              </a:cxn>
              <a:cxn ang="0">
                <a:pos x="320" y="52"/>
              </a:cxn>
              <a:cxn ang="0">
                <a:pos x="144" y="52"/>
              </a:cxn>
              <a:cxn ang="0">
                <a:pos x="98" y="98"/>
              </a:cxn>
              <a:cxn ang="0">
                <a:pos x="98" y="132"/>
              </a:cxn>
              <a:cxn ang="0">
                <a:pos x="0" y="230"/>
              </a:cxn>
            </a:cxnLst>
            <a:rect l="0" t="0" r="r" b="b"/>
            <a:pathLst>
              <a:path w="320" h="230">
                <a:moveTo>
                  <a:pt x="0" y="230"/>
                </a:moveTo>
                <a:cubicBezTo>
                  <a:pt x="0" y="178"/>
                  <a:pt x="0" y="178"/>
                  <a:pt x="0" y="178"/>
                </a:cubicBezTo>
                <a:cubicBezTo>
                  <a:pt x="25" y="178"/>
                  <a:pt x="46" y="157"/>
                  <a:pt x="46" y="132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4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4" y="52"/>
                  <a:pt x="144" y="52"/>
                  <a:pt x="144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132"/>
                  <a:pt x="98" y="132"/>
                  <a:pt x="98" y="132"/>
                </a:cubicBezTo>
                <a:cubicBezTo>
                  <a:pt x="98" y="186"/>
                  <a:pt x="54" y="230"/>
                  <a:pt x="0" y="230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" name="Freeform 18"/>
          <p:cNvSpPr/>
          <p:nvPr/>
        </p:nvSpPr>
        <p:spPr bwMode="auto">
          <a:xfrm>
            <a:off x="7254775" y="3486416"/>
            <a:ext cx="1118505" cy="917693"/>
          </a:xfrm>
          <a:custGeom>
            <a:avLst/>
            <a:gdLst/>
            <a:ahLst/>
            <a:cxnLst>
              <a:cxn ang="0">
                <a:pos x="321" y="263"/>
              </a:cxn>
              <a:cxn ang="0">
                <a:pos x="145" y="263"/>
              </a:cxn>
              <a:cxn ang="0">
                <a:pos x="47" y="165"/>
              </a:cxn>
              <a:cxn ang="0">
                <a:pos x="47" y="98"/>
              </a:cxn>
              <a:cxn ang="0">
                <a:pos x="0" y="52"/>
              </a:cxn>
              <a:cxn ang="0">
                <a:pos x="0" y="0"/>
              </a:cxn>
              <a:cxn ang="0">
                <a:pos x="99" y="98"/>
              </a:cxn>
              <a:cxn ang="0">
                <a:pos x="99" y="165"/>
              </a:cxn>
              <a:cxn ang="0">
                <a:pos x="145" y="211"/>
              </a:cxn>
              <a:cxn ang="0">
                <a:pos x="321" y="211"/>
              </a:cxn>
              <a:cxn ang="0">
                <a:pos x="321" y="263"/>
              </a:cxn>
            </a:cxnLst>
            <a:rect l="0" t="0" r="r" b="b"/>
            <a:pathLst>
              <a:path w="321" h="263">
                <a:moveTo>
                  <a:pt x="321" y="263"/>
                </a:moveTo>
                <a:cubicBezTo>
                  <a:pt x="145" y="263"/>
                  <a:pt x="145" y="263"/>
                  <a:pt x="145" y="263"/>
                </a:cubicBezTo>
                <a:cubicBezTo>
                  <a:pt x="91" y="263"/>
                  <a:pt x="47" y="219"/>
                  <a:pt x="47" y="165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73"/>
                  <a:pt x="26" y="52"/>
                  <a:pt x="0" y="52"/>
                </a:cubicBezTo>
                <a:cubicBezTo>
                  <a:pt x="0" y="0"/>
                  <a:pt x="0" y="0"/>
                  <a:pt x="0" y="0"/>
                </a:cubicBezTo>
                <a:cubicBezTo>
                  <a:pt x="55" y="0"/>
                  <a:pt x="99" y="44"/>
                  <a:pt x="99" y="98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90"/>
                  <a:pt x="119" y="211"/>
                  <a:pt x="145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63"/>
                  <a:pt x="321" y="263"/>
                  <a:pt x="321" y="263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1" name="Freeform 10"/>
          <p:cNvSpPr/>
          <p:nvPr/>
        </p:nvSpPr>
        <p:spPr bwMode="auto">
          <a:xfrm>
            <a:off x="3653208" y="3955887"/>
            <a:ext cx="1116347" cy="1453194"/>
          </a:xfrm>
          <a:custGeom>
            <a:avLst/>
            <a:gdLst/>
            <a:ahLst/>
            <a:cxnLst>
              <a:cxn ang="0">
                <a:pos x="0" y="417"/>
              </a:cxn>
              <a:cxn ang="0">
                <a:pos x="0" y="365"/>
              </a:cxn>
              <a:cxn ang="0">
                <a:pos x="46" y="319"/>
              </a:cxn>
              <a:cxn ang="0">
                <a:pos x="46" y="98"/>
              </a:cxn>
              <a:cxn ang="0">
                <a:pos x="145" y="0"/>
              </a:cxn>
              <a:cxn ang="0">
                <a:pos x="320" y="0"/>
              </a:cxn>
              <a:cxn ang="0">
                <a:pos x="320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319"/>
              </a:cxn>
              <a:cxn ang="0">
                <a:pos x="0" y="417"/>
              </a:cxn>
            </a:cxnLst>
            <a:rect l="0" t="0" r="r" b="b"/>
            <a:pathLst>
              <a:path w="320" h="417">
                <a:moveTo>
                  <a:pt x="0" y="417"/>
                </a:moveTo>
                <a:cubicBezTo>
                  <a:pt x="0" y="365"/>
                  <a:pt x="0" y="365"/>
                  <a:pt x="0" y="365"/>
                </a:cubicBezTo>
                <a:cubicBezTo>
                  <a:pt x="26" y="365"/>
                  <a:pt x="46" y="344"/>
                  <a:pt x="46" y="31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319"/>
                  <a:pt x="98" y="319"/>
                  <a:pt x="98" y="319"/>
                </a:cubicBezTo>
                <a:cubicBezTo>
                  <a:pt x="98" y="373"/>
                  <a:pt x="54" y="417"/>
                  <a:pt x="0" y="417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2" name="Freeform 30"/>
          <p:cNvSpPr>
            <a:spLocks noEditPoints="1"/>
          </p:cNvSpPr>
          <p:nvPr/>
        </p:nvSpPr>
        <p:spPr bwMode="auto">
          <a:xfrm>
            <a:off x="1613141" y="4807906"/>
            <a:ext cx="997586" cy="997586"/>
          </a:xfrm>
          <a:custGeom>
            <a:avLst/>
            <a:gdLst/>
            <a:ahLst/>
            <a:cxnLst>
              <a:cxn ang="0">
                <a:pos x="143" y="286"/>
              </a:cxn>
              <a:cxn ang="0">
                <a:pos x="0" y="143"/>
              </a:cxn>
              <a:cxn ang="0">
                <a:pos x="143" y="0"/>
              </a:cxn>
              <a:cxn ang="0">
                <a:pos x="286" y="143"/>
              </a:cxn>
              <a:cxn ang="0">
                <a:pos x="143" y="286"/>
              </a:cxn>
              <a:cxn ang="0">
                <a:pos x="143" y="52"/>
              </a:cxn>
              <a:cxn ang="0">
                <a:pos x="52" y="143"/>
              </a:cxn>
              <a:cxn ang="0">
                <a:pos x="143" y="234"/>
              </a:cxn>
              <a:cxn ang="0">
                <a:pos x="234" y="143"/>
              </a:cxn>
              <a:cxn ang="0">
                <a:pos x="143" y="52"/>
              </a:cxn>
            </a:cxnLst>
            <a:rect l="0" t="0" r="r" b="b"/>
            <a:pathLst>
              <a:path w="286" h="286">
                <a:moveTo>
                  <a:pt x="143" y="286"/>
                </a:moveTo>
                <a:cubicBezTo>
                  <a:pt x="65" y="286"/>
                  <a:pt x="0" y="222"/>
                  <a:pt x="0" y="143"/>
                </a:cubicBezTo>
                <a:cubicBezTo>
                  <a:pt x="0" y="64"/>
                  <a:pt x="65" y="0"/>
                  <a:pt x="143" y="0"/>
                </a:cubicBezTo>
                <a:cubicBezTo>
                  <a:pt x="222" y="0"/>
                  <a:pt x="286" y="64"/>
                  <a:pt x="286" y="143"/>
                </a:cubicBezTo>
                <a:cubicBezTo>
                  <a:pt x="286" y="222"/>
                  <a:pt x="222" y="286"/>
                  <a:pt x="143" y="286"/>
                </a:cubicBezTo>
                <a:moveTo>
                  <a:pt x="143" y="52"/>
                </a:moveTo>
                <a:cubicBezTo>
                  <a:pt x="93" y="52"/>
                  <a:pt x="52" y="93"/>
                  <a:pt x="52" y="143"/>
                </a:cubicBezTo>
                <a:cubicBezTo>
                  <a:pt x="52" y="193"/>
                  <a:pt x="93" y="234"/>
                  <a:pt x="143" y="234"/>
                </a:cubicBezTo>
                <a:cubicBezTo>
                  <a:pt x="193" y="234"/>
                  <a:pt x="234" y="193"/>
                  <a:pt x="234" y="143"/>
                </a:cubicBezTo>
                <a:cubicBezTo>
                  <a:pt x="234" y="93"/>
                  <a:pt x="193" y="52"/>
                  <a:pt x="143" y="52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97353" y="5132965"/>
            <a:ext cx="829163" cy="3018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2017</a:t>
            </a:r>
            <a:endParaRPr lang="en-US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167234" y="3551965"/>
            <a:ext cx="184731" cy="2264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20000"/>
              </a:lnSpc>
            </a:pPr>
            <a:endParaRPr lang="en-US"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592419" y="5232100"/>
            <a:ext cx="1060789" cy="1747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6" name="Freeform 18"/>
          <p:cNvSpPr/>
          <p:nvPr/>
        </p:nvSpPr>
        <p:spPr bwMode="auto">
          <a:xfrm>
            <a:off x="4767341" y="3955830"/>
            <a:ext cx="1118505" cy="924652"/>
          </a:xfrm>
          <a:custGeom>
            <a:avLst/>
            <a:gdLst/>
            <a:ahLst/>
            <a:cxnLst>
              <a:cxn ang="0">
                <a:pos x="321" y="263"/>
              </a:cxn>
              <a:cxn ang="0">
                <a:pos x="145" y="263"/>
              </a:cxn>
              <a:cxn ang="0">
                <a:pos x="47" y="165"/>
              </a:cxn>
              <a:cxn ang="0">
                <a:pos x="47" y="98"/>
              </a:cxn>
              <a:cxn ang="0">
                <a:pos x="0" y="52"/>
              </a:cxn>
              <a:cxn ang="0">
                <a:pos x="0" y="0"/>
              </a:cxn>
              <a:cxn ang="0">
                <a:pos x="99" y="98"/>
              </a:cxn>
              <a:cxn ang="0">
                <a:pos x="99" y="165"/>
              </a:cxn>
              <a:cxn ang="0">
                <a:pos x="145" y="211"/>
              </a:cxn>
              <a:cxn ang="0">
                <a:pos x="321" y="211"/>
              </a:cxn>
              <a:cxn ang="0">
                <a:pos x="321" y="263"/>
              </a:cxn>
            </a:cxnLst>
            <a:rect l="0" t="0" r="r" b="b"/>
            <a:pathLst>
              <a:path w="321" h="263">
                <a:moveTo>
                  <a:pt x="321" y="263"/>
                </a:moveTo>
                <a:cubicBezTo>
                  <a:pt x="145" y="263"/>
                  <a:pt x="145" y="263"/>
                  <a:pt x="145" y="263"/>
                </a:cubicBezTo>
                <a:cubicBezTo>
                  <a:pt x="91" y="263"/>
                  <a:pt x="47" y="219"/>
                  <a:pt x="47" y="165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73"/>
                  <a:pt x="26" y="52"/>
                  <a:pt x="0" y="52"/>
                </a:cubicBezTo>
                <a:cubicBezTo>
                  <a:pt x="0" y="0"/>
                  <a:pt x="0" y="0"/>
                  <a:pt x="0" y="0"/>
                </a:cubicBezTo>
                <a:cubicBezTo>
                  <a:pt x="55" y="0"/>
                  <a:pt x="99" y="44"/>
                  <a:pt x="99" y="98"/>
                </a:cubicBezTo>
                <a:cubicBezTo>
                  <a:pt x="99" y="165"/>
                  <a:pt x="99" y="165"/>
                  <a:pt x="99" y="165"/>
                </a:cubicBezTo>
                <a:cubicBezTo>
                  <a:pt x="99" y="190"/>
                  <a:pt x="119" y="211"/>
                  <a:pt x="145" y="211"/>
                </a:cubicBezTo>
                <a:cubicBezTo>
                  <a:pt x="321" y="211"/>
                  <a:pt x="321" y="211"/>
                  <a:pt x="321" y="211"/>
                </a:cubicBezTo>
                <a:cubicBezTo>
                  <a:pt x="321" y="263"/>
                  <a:pt x="321" y="263"/>
                  <a:pt x="321" y="263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7" name="Freeform 16"/>
          <p:cNvSpPr/>
          <p:nvPr/>
        </p:nvSpPr>
        <p:spPr bwMode="auto">
          <a:xfrm>
            <a:off x="9482248" y="2326294"/>
            <a:ext cx="1116347" cy="1453194"/>
          </a:xfrm>
          <a:custGeom>
            <a:avLst/>
            <a:gdLst/>
            <a:ahLst/>
            <a:cxnLst>
              <a:cxn ang="0">
                <a:pos x="0" y="417"/>
              </a:cxn>
              <a:cxn ang="0">
                <a:pos x="0" y="365"/>
              </a:cxn>
              <a:cxn ang="0">
                <a:pos x="46" y="319"/>
              </a:cxn>
              <a:cxn ang="0">
                <a:pos x="46" y="98"/>
              </a:cxn>
              <a:cxn ang="0">
                <a:pos x="145" y="0"/>
              </a:cxn>
              <a:cxn ang="0">
                <a:pos x="320" y="0"/>
              </a:cxn>
              <a:cxn ang="0">
                <a:pos x="320" y="52"/>
              </a:cxn>
              <a:cxn ang="0">
                <a:pos x="145" y="52"/>
              </a:cxn>
              <a:cxn ang="0">
                <a:pos x="98" y="98"/>
              </a:cxn>
              <a:cxn ang="0">
                <a:pos x="98" y="319"/>
              </a:cxn>
              <a:cxn ang="0">
                <a:pos x="0" y="417"/>
              </a:cxn>
            </a:cxnLst>
            <a:rect l="0" t="0" r="r" b="b"/>
            <a:pathLst>
              <a:path w="320" h="417">
                <a:moveTo>
                  <a:pt x="0" y="417"/>
                </a:moveTo>
                <a:cubicBezTo>
                  <a:pt x="0" y="365"/>
                  <a:pt x="0" y="365"/>
                  <a:pt x="0" y="365"/>
                </a:cubicBezTo>
                <a:cubicBezTo>
                  <a:pt x="26" y="365"/>
                  <a:pt x="46" y="344"/>
                  <a:pt x="46" y="319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44"/>
                  <a:pt x="90" y="0"/>
                  <a:pt x="145" y="0"/>
                </a:cubicBezTo>
                <a:cubicBezTo>
                  <a:pt x="320" y="0"/>
                  <a:pt x="320" y="0"/>
                  <a:pt x="320" y="0"/>
                </a:cubicBezTo>
                <a:cubicBezTo>
                  <a:pt x="320" y="52"/>
                  <a:pt x="320" y="52"/>
                  <a:pt x="320" y="52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19" y="52"/>
                  <a:pt x="98" y="73"/>
                  <a:pt x="98" y="98"/>
                </a:cubicBezTo>
                <a:cubicBezTo>
                  <a:pt x="98" y="319"/>
                  <a:pt x="98" y="319"/>
                  <a:pt x="98" y="319"/>
                </a:cubicBezTo>
                <a:cubicBezTo>
                  <a:pt x="98" y="373"/>
                  <a:pt x="54" y="417"/>
                  <a:pt x="0" y="417"/>
                </a:cubicBezTo>
              </a:path>
            </a:pathLst>
          </a:custGeom>
          <a:solidFill>
            <a:schemeClr val="accent4"/>
          </a:solidFill>
          <a:ln w="9525">
            <a:noFill/>
            <a:round/>
          </a:ln>
        </p:spPr>
        <p:txBody>
          <a:bodyPr vert="horz" wrap="square" lIns="83748" tIns="41874" rIns="83748" bIns="41874" numCol="1" anchor="t" anchorCtr="0" compatLnSpc="1"/>
          <a:lstStyle/>
          <a:p>
            <a:pPr algn="just">
              <a:lnSpc>
                <a:spcPct val="120000"/>
              </a:lnSpc>
            </a:pPr>
            <a:endParaRPr lang="en-US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9966175" y="2229294"/>
            <a:ext cx="1203153" cy="37917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6" name="Content Placeholder 2"/>
          <p:cNvSpPr txBox="1"/>
          <p:nvPr/>
        </p:nvSpPr>
        <p:spPr>
          <a:xfrm>
            <a:off x="5116159" y="5536769"/>
            <a:ext cx="6180627" cy="13413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903948" y="2926155"/>
            <a:ext cx="2029866" cy="778731"/>
            <a:chOff x="3379735" y="2343927"/>
            <a:chExt cx="2109071" cy="850259"/>
          </a:xfrm>
        </p:grpSpPr>
        <p:sp>
          <p:nvSpPr>
            <p:cNvPr id="40" name="Content Placeholder 2"/>
            <p:cNvSpPr txBox="1"/>
            <p:nvPr/>
          </p:nvSpPr>
          <p:spPr>
            <a:xfrm>
              <a:off x="3379735" y="2343927"/>
              <a:ext cx="1736273" cy="257916"/>
            </a:xfrm>
            <a:prstGeom prst="rect">
              <a:avLst/>
            </a:prstGeom>
          </p:spPr>
          <p:txBody>
            <a:bodyPr vert="horz" lIns="0" tIns="0" rIns="0" bIns="0" rtlCol="0" anchor="t">
              <a:sp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id-ID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4" name="Title 13"/>
            <p:cNvSpPr txBox="1"/>
            <p:nvPr/>
          </p:nvSpPr>
          <p:spPr>
            <a:xfrm>
              <a:off x="3379735" y="2710279"/>
              <a:ext cx="2109071" cy="483907"/>
            </a:xfrm>
            <a:prstGeom prst="rect">
              <a:avLst/>
            </a:prstGeom>
          </p:spPr>
          <p:txBody>
            <a:bodyPr vert="horz" lIns="0" tIns="0" rIns="0" bIns="0" rtlCol="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6606150" y="4482231"/>
            <a:ext cx="2029866" cy="764728"/>
            <a:chOff x="3379735" y="2359216"/>
            <a:chExt cx="2109071" cy="834970"/>
          </a:xfrm>
        </p:grpSpPr>
        <p:sp>
          <p:nvSpPr>
            <p:cNvPr id="49" name="Content Placeholder 2"/>
            <p:cNvSpPr txBox="1"/>
            <p:nvPr/>
          </p:nvSpPr>
          <p:spPr>
            <a:xfrm>
              <a:off x="3379735" y="2359216"/>
              <a:ext cx="1816029" cy="257916"/>
            </a:xfrm>
            <a:prstGeom prst="rect">
              <a:avLst/>
            </a:prstGeom>
          </p:spPr>
          <p:txBody>
            <a:bodyPr vert="horz" lIns="0" tIns="0" rIns="0" bIns="0" rtlCol="0" anchor="t">
              <a:sp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id-ID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0" name="Title 13"/>
            <p:cNvSpPr txBox="1"/>
            <p:nvPr/>
          </p:nvSpPr>
          <p:spPr>
            <a:xfrm>
              <a:off x="3379735" y="2710279"/>
              <a:ext cx="2109071" cy="483907"/>
            </a:xfrm>
            <a:prstGeom prst="rect">
              <a:avLst/>
            </a:prstGeom>
          </p:spPr>
          <p:txBody>
            <a:bodyPr vert="horz" lIns="0" tIns="0" rIns="0" bIns="0" rtlCol="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7473774" y="2387287"/>
            <a:ext cx="2029866" cy="772186"/>
            <a:chOff x="3379735" y="2351075"/>
            <a:chExt cx="2109071" cy="843113"/>
          </a:xfrm>
        </p:grpSpPr>
        <p:sp>
          <p:nvSpPr>
            <p:cNvPr id="52" name="Content Placeholder 2"/>
            <p:cNvSpPr txBox="1"/>
            <p:nvPr/>
          </p:nvSpPr>
          <p:spPr>
            <a:xfrm>
              <a:off x="3379736" y="2351075"/>
              <a:ext cx="1870455" cy="257916"/>
            </a:xfrm>
            <a:prstGeom prst="rect">
              <a:avLst/>
            </a:prstGeom>
          </p:spPr>
          <p:txBody>
            <a:bodyPr vert="horz" lIns="0" tIns="0" rIns="0" bIns="0" rtlCol="0" anchor="t">
              <a:sp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id-ID" altLang="zh-CN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3" name="Title 13"/>
            <p:cNvSpPr txBox="1"/>
            <p:nvPr/>
          </p:nvSpPr>
          <p:spPr>
            <a:xfrm>
              <a:off x="3379735" y="2710281"/>
              <a:ext cx="2109071" cy="483907"/>
            </a:xfrm>
            <a:prstGeom prst="rect">
              <a:avLst/>
            </a:prstGeom>
          </p:spPr>
          <p:txBody>
            <a:bodyPr vert="horz" lIns="0" tIns="0" rIns="0" bIns="0" rtlCol="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5" name="Group 2"/>
          <p:cNvGrpSpPr/>
          <p:nvPr/>
        </p:nvGrpSpPr>
        <p:grpSpPr>
          <a:xfrm>
            <a:off x="1685522" y="3881414"/>
            <a:ext cx="2029866" cy="756218"/>
            <a:chOff x="3379735" y="2368508"/>
            <a:chExt cx="2109071" cy="825678"/>
          </a:xfrm>
        </p:grpSpPr>
        <p:sp>
          <p:nvSpPr>
            <p:cNvPr id="37" name="Content Placeholder 2"/>
            <p:cNvSpPr txBox="1"/>
            <p:nvPr/>
          </p:nvSpPr>
          <p:spPr>
            <a:xfrm>
              <a:off x="3382717" y="2368508"/>
              <a:ext cx="1665800" cy="257916"/>
            </a:xfrm>
            <a:prstGeom prst="rect">
              <a:avLst/>
            </a:prstGeom>
          </p:spPr>
          <p:txBody>
            <a:bodyPr vert="horz" lIns="0" tIns="0" rIns="0" bIns="0" rtlCol="0" anchor="t">
              <a:sp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 panose="020B0604020202020204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id-ID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8" name="Title 13"/>
            <p:cNvSpPr txBox="1"/>
            <p:nvPr/>
          </p:nvSpPr>
          <p:spPr>
            <a:xfrm>
              <a:off x="3379735" y="2710279"/>
              <a:ext cx="2109071" cy="483907"/>
            </a:xfrm>
            <a:prstGeom prst="rect">
              <a:avLst/>
            </a:prstGeom>
          </p:spPr>
          <p:txBody>
            <a:bodyPr vert="horz" lIns="0" tIns="0" rIns="0" bIns="0" rtlCol="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1" grpId="0" animBg="1"/>
      <p:bldP spid="12" grpId="0" animBg="1"/>
      <p:bldP spid="13" grpId="0"/>
      <p:bldP spid="15" grpId="0" animBg="1"/>
      <p:bldP spid="16" grpId="0" animBg="1"/>
      <p:bldP spid="17" grpId="0" animBg="1"/>
      <p:bldP spid="18" grpId="0" animBg="1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89"/>
          <p:cNvGrpSpPr/>
          <p:nvPr/>
        </p:nvGrpSpPr>
        <p:grpSpPr>
          <a:xfrm>
            <a:off x="8105171" y="2409547"/>
            <a:ext cx="1915754" cy="653964"/>
            <a:chOff x="8767813" y="2706527"/>
            <a:chExt cx="2889664" cy="864023"/>
          </a:xfrm>
        </p:grpSpPr>
        <p:sp>
          <p:nvSpPr>
            <p:cNvPr id="92" name="TextBox 91"/>
            <p:cNvSpPr txBox="1"/>
            <p:nvPr/>
          </p:nvSpPr>
          <p:spPr>
            <a:xfrm>
              <a:off x="8767813" y="2706527"/>
              <a:ext cx="2323716" cy="31209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8803439" y="2984993"/>
              <a:ext cx="2854038" cy="58555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8895586" y="3884076"/>
            <a:ext cx="1895662" cy="693510"/>
            <a:chOff x="9703193" y="4640973"/>
            <a:chExt cx="2504575" cy="916273"/>
          </a:xfrm>
        </p:grpSpPr>
        <p:sp>
          <p:nvSpPr>
            <p:cNvPr id="97" name="TextBox 96"/>
            <p:cNvSpPr txBox="1"/>
            <p:nvPr/>
          </p:nvSpPr>
          <p:spPr>
            <a:xfrm>
              <a:off x="9744077" y="4640973"/>
              <a:ext cx="1660441" cy="3120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9703193" y="4971688"/>
              <a:ext cx="2504575" cy="5855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2498390" y="2563863"/>
            <a:ext cx="1904910" cy="675662"/>
            <a:chOff x="846858" y="2675652"/>
            <a:chExt cx="2516793" cy="892692"/>
          </a:xfrm>
        </p:grpSpPr>
        <p:sp>
          <p:nvSpPr>
            <p:cNvPr id="104" name="TextBox 103"/>
            <p:cNvSpPr txBox="1"/>
            <p:nvPr/>
          </p:nvSpPr>
          <p:spPr>
            <a:xfrm flipH="1">
              <a:off x="1703211" y="2675652"/>
              <a:ext cx="1660440" cy="31209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846858" y="2982786"/>
              <a:ext cx="2510330" cy="58555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06" name="Group 105"/>
          <p:cNvGrpSpPr/>
          <p:nvPr/>
        </p:nvGrpSpPr>
        <p:grpSpPr>
          <a:xfrm>
            <a:off x="1803176" y="4093201"/>
            <a:ext cx="1916813" cy="653606"/>
            <a:chOff x="-71668" y="4696256"/>
            <a:chExt cx="2532520" cy="863556"/>
          </a:xfrm>
        </p:grpSpPr>
        <p:sp>
          <p:nvSpPr>
            <p:cNvPr id="110" name="TextBox 109"/>
            <p:cNvSpPr txBox="1"/>
            <p:nvPr/>
          </p:nvSpPr>
          <p:spPr>
            <a:xfrm flipH="1">
              <a:off x="800411" y="4696256"/>
              <a:ext cx="1660441" cy="31209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-71668" y="4974250"/>
              <a:ext cx="2510329" cy="58556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806998" y="2278757"/>
            <a:ext cx="4980233" cy="3335646"/>
            <a:chOff x="3232593" y="1968492"/>
            <a:chExt cx="5437975" cy="3642231"/>
          </a:xfrm>
        </p:grpSpPr>
        <p:grpSp>
          <p:nvGrpSpPr>
            <p:cNvPr id="114" name="Group 113"/>
            <p:cNvGrpSpPr/>
            <p:nvPr/>
          </p:nvGrpSpPr>
          <p:grpSpPr>
            <a:xfrm>
              <a:off x="3232593" y="1968492"/>
              <a:ext cx="5424627" cy="3642231"/>
              <a:chOff x="2814101" y="2265723"/>
              <a:chExt cx="6563799" cy="4407100"/>
            </a:xfrm>
          </p:grpSpPr>
          <p:sp>
            <p:nvSpPr>
              <p:cNvPr id="115" name="泪滴形 1"/>
              <p:cNvSpPr/>
              <p:nvPr/>
            </p:nvSpPr>
            <p:spPr>
              <a:xfrm rot="10343435">
                <a:off x="5905548" y="3205317"/>
                <a:ext cx="2477265" cy="2290260"/>
              </a:xfrm>
              <a:custGeom>
                <a:avLst/>
                <a:gdLst/>
                <a:ahLst/>
                <a:cxnLst/>
                <a:rect l="l" t="t" r="r" b="b"/>
                <a:pathLst>
                  <a:path w="5141341" h="5055454">
                    <a:moveTo>
                      <a:pt x="4266139" y="0"/>
                    </a:moveTo>
                    <a:lnTo>
                      <a:pt x="5141341" y="839651"/>
                    </a:lnTo>
                    <a:cubicBezTo>
                      <a:pt x="4913270" y="1480691"/>
                      <a:pt x="4731076" y="2140225"/>
                      <a:pt x="4392488" y="2855214"/>
                    </a:cubicBezTo>
                    <a:cubicBezTo>
                      <a:pt x="3881044" y="4068165"/>
                      <a:pt x="3533182" y="4973967"/>
                      <a:pt x="2196244" y="5051458"/>
                    </a:cubicBezTo>
                    <a:cubicBezTo>
                      <a:pt x="859306" y="5128949"/>
                      <a:pt x="0" y="4068166"/>
                      <a:pt x="0" y="2855214"/>
                    </a:cubicBezTo>
                    <a:cubicBezTo>
                      <a:pt x="0" y="1642262"/>
                      <a:pt x="1040596" y="1027385"/>
                      <a:pt x="2196244" y="658970"/>
                    </a:cubicBezTo>
                    <a:cubicBezTo>
                      <a:pt x="3023077" y="395380"/>
                      <a:pt x="3676191" y="223591"/>
                      <a:pt x="4266139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25400" cap="flat" cmpd="sng" algn="ctr">
                <a:noFill/>
                <a:prstDash val="solid"/>
              </a:ln>
              <a:effectLst>
                <a:softEdge rad="127000"/>
              </a:effectLst>
            </p:spPr>
            <p:txBody>
              <a:bodyPr rtlCol="0" anchor="ctr"/>
              <a:lstStyle/>
              <a:p>
                <a:pPr algn="just" defTabSz="836930">
                  <a:lnSpc>
                    <a:spcPct val="120000"/>
                  </a:lnSpc>
                  <a:defRPr/>
                </a:pPr>
                <a:endParaRPr lang="en-US" sz="900" ker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grpSp>
            <p:nvGrpSpPr>
              <p:cNvPr id="116" name="Group 115"/>
              <p:cNvGrpSpPr/>
              <p:nvPr/>
            </p:nvGrpSpPr>
            <p:grpSpPr>
              <a:xfrm>
                <a:off x="2814101" y="2265723"/>
                <a:ext cx="6563799" cy="4407100"/>
                <a:chOff x="2814101" y="2265723"/>
                <a:chExt cx="6563799" cy="4407100"/>
              </a:xfrm>
            </p:grpSpPr>
            <p:sp>
              <p:nvSpPr>
                <p:cNvPr id="117" name="泪滴形 1"/>
                <p:cNvSpPr/>
                <p:nvPr/>
              </p:nvSpPr>
              <p:spPr>
                <a:xfrm rot="6787574">
                  <a:off x="4485117" y="2915181"/>
                  <a:ext cx="2477265" cy="229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1341" h="5055454">
                      <a:moveTo>
                        <a:pt x="4266139" y="0"/>
                      </a:moveTo>
                      <a:lnTo>
                        <a:pt x="5141341" y="839651"/>
                      </a:lnTo>
                      <a:cubicBezTo>
                        <a:pt x="4913270" y="1480691"/>
                        <a:pt x="4731076" y="2140225"/>
                        <a:pt x="4392488" y="2855214"/>
                      </a:cubicBezTo>
                      <a:cubicBezTo>
                        <a:pt x="3881044" y="4068165"/>
                        <a:pt x="3533182" y="4973967"/>
                        <a:pt x="2196244" y="5051458"/>
                      </a:cubicBezTo>
                      <a:cubicBezTo>
                        <a:pt x="859306" y="5128949"/>
                        <a:pt x="0" y="4068166"/>
                        <a:pt x="0" y="2855214"/>
                      </a:cubicBezTo>
                      <a:cubicBezTo>
                        <a:pt x="0" y="1642262"/>
                        <a:pt x="1040596" y="1027385"/>
                        <a:pt x="2196244" y="658970"/>
                      </a:cubicBezTo>
                      <a:cubicBezTo>
                        <a:pt x="3023077" y="395380"/>
                        <a:pt x="3676191" y="223591"/>
                        <a:pt x="4266139" y="0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25400" cap="flat" cmpd="sng" algn="ctr">
                  <a:noFill/>
                  <a:prstDash val="solid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algn="just" defTabSz="836930">
                    <a:lnSpc>
                      <a:spcPct val="120000"/>
                    </a:lnSpc>
                    <a:defRPr/>
                  </a:pPr>
                  <a:endParaRPr lang="en-US" sz="900" ker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endParaRPr>
                </a:p>
              </p:txBody>
            </p:sp>
            <p:sp>
              <p:nvSpPr>
                <p:cNvPr id="118" name="泪滴形 1"/>
                <p:cNvSpPr/>
                <p:nvPr/>
              </p:nvSpPr>
              <p:spPr>
                <a:xfrm rot="3472831">
                  <a:off x="3369184" y="3784807"/>
                  <a:ext cx="2477265" cy="229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41341" h="5055454">
                      <a:moveTo>
                        <a:pt x="4266139" y="0"/>
                      </a:moveTo>
                      <a:lnTo>
                        <a:pt x="5141341" y="839651"/>
                      </a:lnTo>
                      <a:cubicBezTo>
                        <a:pt x="4913270" y="1480691"/>
                        <a:pt x="4731076" y="2140225"/>
                        <a:pt x="4392488" y="2855214"/>
                      </a:cubicBezTo>
                      <a:cubicBezTo>
                        <a:pt x="3881044" y="4068165"/>
                        <a:pt x="3533182" y="4973967"/>
                        <a:pt x="2196244" y="5051458"/>
                      </a:cubicBezTo>
                      <a:cubicBezTo>
                        <a:pt x="859306" y="5128949"/>
                        <a:pt x="0" y="4068166"/>
                        <a:pt x="0" y="2855214"/>
                      </a:cubicBezTo>
                      <a:cubicBezTo>
                        <a:pt x="0" y="1642262"/>
                        <a:pt x="1040596" y="1027385"/>
                        <a:pt x="2196244" y="658970"/>
                      </a:cubicBezTo>
                      <a:cubicBezTo>
                        <a:pt x="3023077" y="395380"/>
                        <a:pt x="3676191" y="223591"/>
                        <a:pt x="4266139" y="0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25400" cap="flat" cmpd="sng" algn="ctr">
                  <a:noFill/>
                  <a:prstDash val="solid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algn="just" defTabSz="836930">
                    <a:lnSpc>
                      <a:spcPct val="120000"/>
                    </a:lnSpc>
                    <a:defRPr/>
                  </a:pPr>
                  <a:endParaRPr lang="en-US" sz="900" ker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微软雅黑" panose="020B0503020204020204" pitchFamily="34" charset="-122"/>
                  </a:endParaRPr>
                </a:p>
              </p:txBody>
            </p:sp>
            <p:grpSp>
              <p:nvGrpSpPr>
                <p:cNvPr id="119" name="Group 118"/>
                <p:cNvGrpSpPr/>
                <p:nvPr/>
              </p:nvGrpSpPr>
              <p:grpSpPr>
                <a:xfrm>
                  <a:off x="2814101" y="2265723"/>
                  <a:ext cx="6563799" cy="4407100"/>
                  <a:chOff x="2814101" y="2265723"/>
                  <a:chExt cx="6563799" cy="4407100"/>
                </a:xfrm>
              </p:grpSpPr>
              <p:sp>
                <p:nvSpPr>
                  <p:cNvPr id="122" name="泪滴形 1"/>
                  <p:cNvSpPr/>
                  <p:nvPr/>
                </p:nvSpPr>
                <p:spPr>
                  <a:xfrm rot="13192496">
                    <a:off x="6462030" y="3665645"/>
                    <a:ext cx="2915870" cy="28671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41341" h="5055454">
                        <a:moveTo>
                          <a:pt x="4266139" y="0"/>
                        </a:moveTo>
                        <a:lnTo>
                          <a:pt x="5141341" y="839651"/>
                        </a:lnTo>
                        <a:cubicBezTo>
                          <a:pt x="4913270" y="1480691"/>
                          <a:pt x="4731076" y="2140225"/>
                          <a:pt x="4392488" y="2855214"/>
                        </a:cubicBezTo>
                        <a:cubicBezTo>
                          <a:pt x="3881044" y="4068165"/>
                          <a:pt x="3533182" y="4973967"/>
                          <a:pt x="2196244" y="5051458"/>
                        </a:cubicBezTo>
                        <a:cubicBezTo>
                          <a:pt x="859306" y="5128949"/>
                          <a:pt x="0" y="4068166"/>
                          <a:pt x="0" y="2855214"/>
                        </a:cubicBezTo>
                        <a:cubicBezTo>
                          <a:pt x="0" y="1642262"/>
                          <a:pt x="1040596" y="1027385"/>
                          <a:pt x="2196244" y="658970"/>
                        </a:cubicBezTo>
                        <a:cubicBezTo>
                          <a:pt x="3023077" y="395380"/>
                          <a:pt x="3676191" y="223591"/>
                          <a:pt x="426613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just" defTabSz="836930">
                      <a:lnSpc>
                        <a:spcPct val="120000"/>
                      </a:lnSpc>
                      <a:defRPr/>
                    </a:pPr>
                    <a:endParaRPr lang="en-US" sz="900" ker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23" name="泪滴形 1"/>
                  <p:cNvSpPr/>
                  <p:nvPr/>
                </p:nvSpPr>
                <p:spPr>
                  <a:xfrm rot="10111243">
                    <a:off x="5582872" y="2468369"/>
                    <a:ext cx="2915869" cy="28671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41341" h="5055454">
                        <a:moveTo>
                          <a:pt x="4266139" y="0"/>
                        </a:moveTo>
                        <a:lnTo>
                          <a:pt x="5141341" y="839651"/>
                        </a:lnTo>
                        <a:cubicBezTo>
                          <a:pt x="4913270" y="1480691"/>
                          <a:pt x="4731076" y="2140225"/>
                          <a:pt x="4392488" y="2855214"/>
                        </a:cubicBezTo>
                        <a:cubicBezTo>
                          <a:pt x="3881044" y="4068165"/>
                          <a:pt x="3533182" y="4973967"/>
                          <a:pt x="2196244" y="5051458"/>
                        </a:cubicBezTo>
                        <a:cubicBezTo>
                          <a:pt x="859306" y="5128949"/>
                          <a:pt x="0" y="4068166"/>
                          <a:pt x="0" y="2855214"/>
                        </a:cubicBezTo>
                        <a:cubicBezTo>
                          <a:pt x="0" y="1642262"/>
                          <a:pt x="1040596" y="1027385"/>
                          <a:pt x="2196244" y="658970"/>
                        </a:cubicBezTo>
                        <a:cubicBezTo>
                          <a:pt x="3023077" y="395380"/>
                          <a:pt x="3676191" y="223591"/>
                          <a:pt x="4266139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just" defTabSz="836930">
                      <a:lnSpc>
                        <a:spcPct val="120000"/>
                      </a:lnSpc>
                      <a:defRPr/>
                    </a:pPr>
                    <a:endParaRPr lang="en-US" sz="900" ker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24" name="泪滴形 1"/>
                  <p:cNvSpPr/>
                  <p:nvPr/>
                </p:nvSpPr>
                <p:spPr>
                  <a:xfrm rot="6430905">
                    <a:off x="3833458" y="2290078"/>
                    <a:ext cx="2915869" cy="28671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41341" h="5055454">
                        <a:moveTo>
                          <a:pt x="4266139" y="0"/>
                        </a:moveTo>
                        <a:lnTo>
                          <a:pt x="5141341" y="839651"/>
                        </a:lnTo>
                        <a:cubicBezTo>
                          <a:pt x="4913270" y="1480691"/>
                          <a:pt x="4731076" y="2140225"/>
                          <a:pt x="4392488" y="2855214"/>
                        </a:cubicBezTo>
                        <a:cubicBezTo>
                          <a:pt x="3881044" y="4068165"/>
                          <a:pt x="3533182" y="4973967"/>
                          <a:pt x="2196244" y="5051458"/>
                        </a:cubicBezTo>
                        <a:cubicBezTo>
                          <a:pt x="859306" y="5128949"/>
                          <a:pt x="0" y="4068166"/>
                          <a:pt x="0" y="2855214"/>
                        </a:cubicBezTo>
                        <a:cubicBezTo>
                          <a:pt x="0" y="1642262"/>
                          <a:pt x="1040596" y="1027385"/>
                          <a:pt x="2196244" y="658970"/>
                        </a:cubicBezTo>
                        <a:cubicBezTo>
                          <a:pt x="3023077" y="395380"/>
                          <a:pt x="3676191" y="223591"/>
                          <a:pt x="4266139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just" defTabSz="836930">
                      <a:lnSpc>
                        <a:spcPct val="120000"/>
                      </a:lnSpc>
                      <a:defRPr/>
                    </a:pPr>
                    <a:endParaRPr lang="en-US" sz="900" ker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25" name="泪滴形 1"/>
                  <p:cNvSpPr/>
                  <p:nvPr/>
                </p:nvSpPr>
                <p:spPr>
                  <a:xfrm rot="3031563">
                    <a:off x="2789746" y="3781309"/>
                    <a:ext cx="2915869" cy="28671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41341" h="5055454">
                        <a:moveTo>
                          <a:pt x="4266139" y="0"/>
                        </a:moveTo>
                        <a:lnTo>
                          <a:pt x="5141341" y="839651"/>
                        </a:lnTo>
                        <a:cubicBezTo>
                          <a:pt x="4913270" y="1480691"/>
                          <a:pt x="4731076" y="2140225"/>
                          <a:pt x="4392488" y="2855214"/>
                        </a:cubicBezTo>
                        <a:cubicBezTo>
                          <a:pt x="3881044" y="4068165"/>
                          <a:pt x="3533182" y="4973967"/>
                          <a:pt x="2196244" y="5051458"/>
                        </a:cubicBezTo>
                        <a:cubicBezTo>
                          <a:pt x="859306" y="5128949"/>
                          <a:pt x="0" y="4068166"/>
                          <a:pt x="0" y="2855214"/>
                        </a:cubicBezTo>
                        <a:cubicBezTo>
                          <a:pt x="0" y="1642262"/>
                          <a:pt x="1040596" y="1027385"/>
                          <a:pt x="2196244" y="658970"/>
                        </a:cubicBezTo>
                        <a:cubicBezTo>
                          <a:pt x="3023077" y="395380"/>
                          <a:pt x="3676191" y="223591"/>
                          <a:pt x="4266139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25400" cap="flat" cmpd="sng" algn="ctr">
                    <a:noFill/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just" defTabSz="836930">
                      <a:lnSpc>
                        <a:spcPct val="120000"/>
                      </a:lnSpc>
                      <a:defRPr/>
                    </a:pPr>
                    <a:endParaRPr lang="en-US" sz="900" ker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微软雅黑" panose="020B0503020204020204" pitchFamily="34" charset="-122"/>
                    </a:endParaRPr>
                  </a:p>
                </p:txBody>
              </p:sp>
              <p:sp>
                <p:nvSpPr>
                  <p:cNvPr id="126" name="椭圆 30"/>
                  <p:cNvSpPr/>
                  <p:nvPr/>
                </p:nvSpPr>
                <p:spPr>
                  <a:xfrm rot="19870947">
                    <a:off x="5859728" y="5019672"/>
                    <a:ext cx="648361" cy="648360"/>
                  </a:xfrm>
                  <a:prstGeom prst="ellipse">
                    <a:avLst/>
                  </a:prstGeom>
                  <a:solidFill>
                    <a:schemeClr val="bg2"/>
                  </a:solidFill>
                  <a:ln w="295275" cap="flat" cmpd="sng" algn="ctr">
                    <a:solidFill>
                      <a:schemeClr val="accent1"/>
                    </a:solidFill>
                    <a:prstDash val="solid"/>
                  </a:ln>
                  <a:effectLst/>
                </p:spPr>
                <p:txBody>
                  <a:bodyPr rtlCol="0" anchor="ctr"/>
                  <a:lstStyle/>
                  <a:p>
                    <a:pPr algn="just" defTabSz="836930">
                      <a:lnSpc>
                        <a:spcPct val="120000"/>
                      </a:lnSpc>
                      <a:defRPr/>
                    </a:pPr>
                    <a:endParaRPr lang="en-US" sz="900" kern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  <a:cs typeface="+mn-ea"/>
                      <a:sym typeface="微软雅黑" panose="020B0503020204020204" pitchFamily="34" charset="-122"/>
                    </a:endParaRPr>
                  </a:p>
                </p:txBody>
              </p:sp>
            </p:grpSp>
          </p:grpSp>
        </p:grpSp>
        <p:sp>
          <p:nvSpPr>
            <p:cNvPr id="131" name="AutoShape 59"/>
            <p:cNvSpPr/>
            <p:nvPr/>
          </p:nvSpPr>
          <p:spPr bwMode="auto">
            <a:xfrm>
              <a:off x="4918729" y="2285167"/>
              <a:ext cx="384412" cy="383755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9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32" name="AutoShape 112"/>
            <p:cNvSpPr/>
            <p:nvPr/>
          </p:nvSpPr>
          <p:spPr bwMode="auto">
            <a:xfrm>
              <a:off x="3999194" y="3820418"/>
              <a:ext cx="383755" cy="384412"/>
            </a:xfrm>
            <a:custGeom>
              <a:avLst/>
              <a:gdLst>
                <a:gd name="T0" fmla="*/ 10510 w 21020"/>
                <a:gd name="T1" fmla="*/ 10800 h 21600"/>
                <a:gd name="T2" fmla="*/ 10510 w 21020"/>
                <a:gd name="T3" fmla="*/ 10800 h 21600"/>
                <a:gd name="T4" fmla="*/ 10510 w 21020"/>
                <a:gd name="T5" fmla="*/ 10800 h 21600"/>
                <a:gd name="T6" fmla="*/ 10510 w 2102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90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grpSp>
          <p:nvGrpSpPr>
            <p:cNvPr id="133" name="Group 132"/>
            <p:cNvGrpSpPr/>
            <p:nvPr/>
          </p:nvGrpSpPr>
          <p:grpSpPr>
            <a:xfrm>
              <a:off x="6843607" y="2534299"/>
              <a:ext cx="384412" cy="323404"/>
              <a:chOff x="5368132" y="2625725"/>
              <a:chExt cx="465138" cy="391319"/>
            </a:xfrm>
            <a:solidFill>
              <a:schemeClr val="bg2"/>
            </a:solidFill>
          </p:grpSpPr>
          <p:sp>
            <p:nvSpPr>
              <p:cNvPr id="134" name="AutoShape 120"/>
              <p:cNvSpPr/>
              <p:nvPr/>
            </p:nvSpPr>
            <p:spPr bwMode="auto">
              <a:xfrm>
                <a:off x="5484813" y="2727325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5" name="AutoShape 121"/>
              <p:cNvSpPr/>
              <p:nvPr/>
            </p:nvSpPr>
            <p:spPr bwMode="auto">
              <a:xfrm>
                <a:off x="5542757" y="2785269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6" name="AutoShape 122"/>
              <p:cNvSpPr/>
              <p:nvPr/>
            </p:nvSpPr>
            <p:spPr bwMode="auto">
              <a:xfrm>
                <a:off x="5368132" y="2625725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  <p:grpSp>
          <p:nvGrpSpPr>
            <p:cNvPr id="137" name="Group 136"/>
            <p:cNvGrpSpPr/>
            <p:nvPr/>
          </p:nvGrpSpPr>
          <p:grpSpPr>
            <a:xfrm>
              <a:off x="7681436" y="3866045"/>
              <a:ext cx="383755" cy="383755"/>
              <a:chOff x="4439444" y="2582069"/>
              <a:chExt cx="464344" cy="464344"/>
            </a:xfrm>
            <a:solidFill>
              <a:schemeClr val="bg2"/>
            </a:solidFill>
          </p:grpSpPr>
          <p:sp>
            <p:nvSpPr>
              <p:cNvPr id="138" name="AutoShape 123"/>
              <p:cNvSpPr/>
              <p:nvPr/>
            </p:nvSpPr>
            <p:spPr bwMode="auto">
              <a:xfrm>
                <a:off x="4439444" y="2582069"/>
                <a:ext cx="464344" cy="4643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39" name="AutoShape 124"/>
              <p:cNvSpPr/>
              <p:nvPr/>
            </p:nvSpPr>
            <p:spPr bwMode="auto">
              <a:xfrm>
                <a:off x="4570413" y="2712244"/>
                <a:ext cx="203200" cy="20320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  <p:sp>
            <p:nvSpPr>
              <p:cNvPr id="140" name="AutoShape 125"/>
              <p:cNvSpPr/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7" tIns="17447" rIns="17447" bIns="17447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9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endParaRPr>
              </a:p>
            </p:txBody>
          </p:sp>
        </p:grpSp>
        <p:sp>
          <p:nvSpPr>
            <p:cNvPr id="141" name="Rectangle 140"/>
            <p:cNvSpPr/>
            <p:nvPr/>
          </p:nvSpPr>
          <p:spPr>
            <a:xfrm>
              <a:off x="3456000" y="4301604"/>
              <a:ext cx="1799288" cy="7460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4405224" y="2799521"/>
              <a:ext cx="1446923" cy="10550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6304303" y="2941200"/>
              <a:ext cx="1390289" cy="10686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6933576" y="4243918"/>
              <a:ext cx="1736992" cy="893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微软雅黑" panose="020B0503020204020204" pitchFamily="34" charset="-122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52" name="Rectangle 51"/>
          <p:cNvSpPr/>
          <p:nvPr/>
        </p:nvSpPr>
        <p:spPr>
          <a:xfrm>
            <a:off x="1929495" y="5600052"/>
            <a:ext cx="8999762" cy="281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 replace text, click add relevant headline, modify the text content, also can copy your content to this directly.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Chart 61"/>
          <p:cNvGraphicFramePr/>
          <p:nvPr/>
        </p:nvGraphicFramePr>
        <p:xfrm>
          <a:off x="1678294" y="1941374"/>
          <a:ext cx="1998127" cy="2114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68" name="TextBox 67"/>
          <p:cNvSpPr txBox="1"/>
          <p:nvPr/>
        </p:nvSpPr>
        <p:spPr>
          <a:xfrm>
            <a:off x="2325817" y="2857906"/>
            <a:ext cx="781549" cy="3270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50%</a:t>
            </a:r>
            <a:endParaRPr 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458965" y="3962081"/>
            <a:ext cx="442430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2001</a:t>
            </a:r>
            <a:endParaRPr lang="en-US" sz="1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aphicFrame>
        <p:nvGraphicFramePr>
          <p:cNvPr id="36" name="Chart 35"/>
          <p:cNvGraphicFramePr/>
          <p:nvPr/>
        </p:nvGraphicFramePr>
        <p:xfrm>
          <a:off x="4160854" y="1941374"/>
          <a:ext cx="1998127" cy="2114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4808378" y="2857906"/>
            <a:ext cx="781549" cy="3270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70%</a:t>
            </a:r>
            <a:endParaRPr lang="en-US" sz="1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947728" y="3962081"/>
            <a:ext cx="442430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2010</a:t>
            </a:r>
            <a:endParaRPr lang="en-US" sz="14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aphicFrame>
        <p:nvGraphicFramePr>
          <p:cNvPr id="43" name="Chart 42"/>
          <p:cNvGraphicFramePr/>
          <p:nvPr/>
        </p:nvGraphicFramePr>
        <p:xfrm>
          <a:off x="6619879" y="1941374"/>
          <a:ext cx="1998127" cy="2114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4" name="TextBox 43"/>
          <p:cNvSpPr txBox="1"/>
          <p:nvPr/>
        </p:nvSpPr>
        <p:spPr>
          <a:xfrm>
            <a:off x="7267401" y="2857906"/>
            <a:ext cx="781549" cy="3270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80%</a:t>
            </a:r>
            <a:endParaRPr lang="en-US" sz="1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436489" y="3993624"/>
            <a:ext cx="442430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2012</a:t>
            </a:r>
            <a:endParaRPr lang="en-US" sz="1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aphicFrame>
        <p:nvGraphicFramePr>
          <p:cNvPr id="54" name="Chart 53"/>
          <p:cNvGraphicFramePr/>
          <p:nvPr/>
        </p:nvGraphicFramePr>
        <p:xfrm>
          <a:off x="9108169" y="1941374"/>
          <a:ext cx="1998127" cy="2114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6" name="TextBox 55"/>
          <p:cNvSpPr txBox="1"/>
          <p:nvPr/>
        </p:nvSpPr>
        <p:spPr>
          <a:xfrm>
            <a:off x="9755692" y="2857906"/>
            <a:ext cx="781549" cy="3270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40%</a:t>
            </a:r>
            <a:endParaRPr lang="en-US" sz="14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925252" y="3993624"/>
            <a:ext cx="442430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2015</a:t>
            </a:r>
            <a:endParaRPr lang="en-US" sz="1400" b="1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28" name="Group 29"/>
          <p:cNvGrpSpPr/>
          <p:nvPr/>
        </p:nvGrpSpPr>
        <p:grpSpPr>
          <a:xfrm>
            <a:off x="1812053" y="4538583"/>
            <a:ext cx="4094328" cy="722185"/>
            <a:chOff x="648100" y="3562350"/>
            <a:chExt cx="3771500" cy="914400"/>
          </a:xfrm>
        </p:grpSpPr>
        <p:sp>
          <p:nvSpPr>
            <p:cNvPr id="29" name="Rectangle 28"/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1" name="Group 32"/>
          <p:cNvGrpSpPr/>
          <p:nvPr/>
        </p:nvGrpSpPr>
        <p:grpSpPr>
          <a:xfrm>
            <a:off x="1812053" y="5332321"/>
            <a:ext cx="4094328" cy="722185"/>
            <a:chOff x="648100" y="3562350"/>
            <a:chExt cx="3771500" cy="914400"/>
          </a:xfrm>
        </p:grpSpPr>
        <p:sp>
          <p:nvSpPr>
            <p:cNvPr id="32" name="Rectangle 31"/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9" name="Group 35"/>
          <p:cNvGrpSpPr/>
          <p:nvPr/>
        </p:nvGrpSpPr>
        <p:grpSpPr>
          <a:xfrm>
            <a:off x="6987693" y="4534718"/>
            <a:ext cx="4094328" cy="722185"/>
            <a:chOff x="648100" y="3562350"/>
            <a:chExt cx="3771500" cy="914400"/>
          </a:xfrm>
        </p:grpSpPr>
        <p:sp>
          <p:nvSpPr>
            <p:cNvPr id="40" name="Rectangle 39"/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2113453" y="4598841"/>
            <a:ext cx="35649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US" sz="14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113453" y="5397514"/>
            <a:ext cx="35649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US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89093" y="4593214"/>
            <a:ext cx="35649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US" sz="14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6987693" y="5325668"/>
            <a:ext cx="4094328" cy="722185"/>
            <a:chOff x="648100" y="3562350"/>
            <a:chExt cx="3771500" cy="914400"/>
          </a:xfrm>
        </p:grpSpPr>
        <p:sp>
          <p:nvSpPr>
            <p:cNvPr id="55" name="Rectangle 54"/>
            <p:cNvSpPr/>
            <p:nvPr/>
          </p:nvSpPr>
          <p:spPr>
            <a:xfrm>
              <a:off x="800500" y="3562350"/>
              <a:ext cx="3619100" cy="9144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48100" y="3562350"/>
              <a:ext cx="152400" cy="914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7289093" y="5384164"/>
            <a:ext cx="35649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US" sz="14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US" altLang="zh-CN" sz="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2" grpId="0">
        <p:bldAsOne/>
      </p:bldGraphic>
      <p:bldP spid="68" grpId="0"/>
      <p:bldP spid="50" grpId="0"/>
      <p:bldGraphic spid="36" grpId="0">
        <p:bldAsOne/>
      </p:bldGraphic>
      <p:bldP spid="37" grpId="0"/>
      <p:bldP spid="38" grpId="0"/>
      <p:bldGraphic spid="43" grpId="0">
        <p:bldAsOne/>
      </p:bldGraphic>
      <p:bldP spid="44" grpId="0"/>
      <p:bldP spid="45" grpId="0"/>
      <p:bldGraphic spid="54" grpId="0">
        <p:bldAsOne/>
      </p:bldGraphic>
      <p:bldP spid="56" grpId="0"/>
      <p:bldP spid="59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2613423" y="3400328"/>
            <a:ext cx="624706" cy="624706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35" name="椭圆 3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10189354" y="2743485"/>
            <a:ext cx="624706" cy="624706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47" name="椭圆 4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41925" y="2619575"/>
            <a:ext cx="461909" cy="461908"/>
            <a:chOff x="304800" y="673100"/>
            <a:chExt cx="4000500" cy="4000500"/>
          </a:xfrm>
          <a:solidFill>
            <a:schemeClr val="accent2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645299" y="3353424"/>
            <a:ext cx="558456" cy="55845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536859" y="2174432"/>
            <a:ext cx="396893" cy="39689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9109906" y="2034469"/>
            <a:ext cx="483097" cy="48309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5" name="同心圆 7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椭圆 7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1388681" y="3691645"/>
            <a:ext cx="306977" cy="30697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9" name="同心圆 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3646217" y="2947906"/>
            <a:ext cx="311778" cy="311778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82" name="椭圆 81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1723038" y="3328078"/>
            <a:ext cx="311778" cy="311778"/>
            <a:chOff x="5252030" y="2008764"/>
            <a:chExt cx="809336" cy="809336"/>
          </a:xfrm>
          <a:solidFill>
            <a:schemeClr val="accent1"/>
          </a:solidFill>
        </p:grpSpPr>
        <p:sp>
          <p:nvSpPr>
            <p:cNvPr id="85" name="椭圆 84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7" name="组合 86"/>
          <p:cNvGrpSpPr/>
          <p:nvPr/>
        </p:nvGrpSpPr>
        <p:grpSpPr>
          <a:xfrm>
            <a:off x="8481794" y="2166736"/>
            <a:ext cx="311778" cy="311778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88" name="椭圆 87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3066662" y="2391121"/>
            <a:ext cx="231797" cy="231797"/>
            <a:chOff x="5252030" y="2008764"/>
            <a:chExt cx="809336" cy="809336"/>
          </a:xfrm>
          <a:solidFill>
            <a:schemeClr val="accent2"/>
          </a:solidFill>
        </p:grpSpPr>
        <p:sp>
          <p:nvSpPr>
            <p:cNvPr id="91" name="椭圆 90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2" name="椭圆 91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8568962" y="2936386"/>
            <a:ext cx="452171" cy="452171"/>
            <a:chOff x="5252030" y="2008764"/>
            <a:chExt cx="809336" cy="809336"/>
          </a:xfrm>
          <a:solidFill>
            <a:schemeClr val="accent3"/>
          </a:solidFill>
        </p:grpSpPr>
        <p:sp>
          <p:nvSpPr>
            <p:cNvPr id="94" name="椭圆 93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9239149" y="2571326"/>
            <a:ext cx="226085" cy="226085"/>
            <a:chOff x="5252030" y="2008764"/>
            <a:chExt cx="809336" cy="809336"/>
          </a:xfrm>
          <a:solidFill>
            <a:schemeClr val="accent4"/>
          </a:solidFill>
        </p:grpSpPr>
        <p:sp>
          <p:nvSpPr>
            <p:cNvPr id="97" name="椭圆 96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530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8" name="椭圆 97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042527" y="1926994"/>
            <a:ext cx="2288035" cy="2288035"/>
            <a:chOff x="5252030" y="2008764"/>
            <a:chExt cx="809336" cy="809336"/>
          </a:xfrm>
          <a:solidFill>
            <a:schemeClr val="accent6"/>
          </a:solidFill>
        </p:grpSpPr>
        <p:sp>
          <p:nvSpPr>
            <p:cNvPr id="100" name="椭圆 99"/>
            <p:cNvSpPr/>
            <p:nvPr/>
          </p:nvSpPr>
          <p:spPr>
            <a:xfrm>
              <a:off x="5252030" y="2008764"/>
              <a:ext cx="809336" cy="809336"/>
            </a:xfrm>
            <a:prstGeom prst="ellipse">
              <a:avLst/>
            </a:prstGeom>
            <a:grpFill/>
            <a:ln w="25400" cap="flat" cmpd="sng" algn="ctr">
              <a:noFill/>
              <a:prstDash val="solid"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algn="ctr" defTabSz="128524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6595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5269270" y="2029388"/>
              <a:ext cx="769580" cy="769580"/>
            </a:xfrm>
            <a:prstGeom prst="ellipse">
              <a:avLst/>
            </a:prstGeom>
            <a:grpFill/>
            <a:ln>
              <a:noFill/>
            </a:ln>
            <a:effectLst>
              <a:innerShdw blurRad="368300" dist="254000">
                <a:prstClr val="black">
                  <a:alpha val="2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88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微软雅黑" panose="020B0503020204020204" pitchFamily="34" charset="-122"/>
                </a:rPr>
                <a:t>02</a:t>
              </a:r>
              <a:endParaRPr lang="zh-CN" altLang="en-US" sz="8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endParaRPr>
            </a:p>
          </p:txBody>
        </p:sp>
      </p:grpSp>
      <p:sp>
        <p:nvSpPr>
          <p:cNvPr id="102" name="TextBox 1"/>
          <p:cNvSpPr txBox="1"/>
          <p:nvPr/>
        </p:nvSpPr>
        <p:spPr>
          <a:xfrm>
            <a:off x="4514634" y="4716705"/>
            <a:ext cx="3775393" cy="76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4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3" name="文本框 9"/>
          <p:cNvSpPr txBox="1"/>
          <p:nvPr/>
        </p:nvSpPr>
        <p:spPr>
          <a:xfrm>
            <a:off x="4288220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4" name="文本框 9"/>
          <p:cNvSpPr txBox="1"/>
          <p:nvPr/>
        </p:nvSpPr>
        <p:spPr>
          <a:xfrm>
            <a:off x="4288220" y="6103045"/>
            <a:ext cx="2101617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5" name="文本框 9"/>
          <p:cNvSpPr txBox="1"/>
          <p:nvPr/>
        </p:nvSpPr>
        <p:spPr>
          <a:xfrm>
            <a:off x="6682481" y="5645564"/>
            <a:ext cx="1939053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6" name="文本框 9"/>
          <p:cNvSpPr txBox="1"/>
          <p:nvPr/>
        </p:nvSpPr>
        <p:spPr>
          <a:xfrm>
            <a:off x="6682484" y="6108257"/>
            <a:ext cx="1939050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6474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10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2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2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3" presetClass="entr" presetSubtype="528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6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12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2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3" presetClass="entr" presetSubtype="52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7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3" accel="65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2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7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/>
          <p:bldP spid="104" grpId="0"/>
          <p:bldP spid="105" grpId="0"/>
          <p:bldP spid="106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1">
            <a:alphaModFix amt="2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056356" y="3620153"/>
            <a:ext cx="761300" cy="17793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" name="Oval 4"/>
          <p:cNvSpPr/>
          <p:nvPr/>
        </p:nvSpPr>
        <p:spPr>
          <a:xfrm>
            <a:off x="10056356" y="5018893"/>
            <a:ext cx="761300" cy="761300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86908" y="2496332"/>
            <a:ext cx="761300" cy="29032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7" name="Oval 6"/>
          <p:cNvSpPr/>
          <p:nvPr/>
        </p:nvSpPr>
        <p:spPr>
          <a:xfrm>
            <a:off x="8986908" y="5018893"/>
            <a:ext cx="761300" cy="761300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917464" y="2943444"/>
            <a:ext cx="761300" cy="24560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9" name="Oval 8"/>
          <p:cNvSpPr/>
          <p:nvPr/>
        </p:nvSpPr>
        <p:spPr>
          <a:xfrm>
            <a:off x="7917464" y="5018893"/>
            <a:ext cx="761300" cy="761300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48019" y="4115605"/>
            <a:ext cx="761300" cy="12839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848019" y="5018893"/>
            <a:ext cx="761300" cy="761300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78573" y="3620153"/>
            <a:ext cx="761300" cy="17793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778573" y="5018893"/>
            <a:ext cx="761300" cy="76130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0243704" y="5202609"/>
            <a:ext cx="386598" cy="387259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15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6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7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8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19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0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1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2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3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186484" y="5199066"/>
            <a:ext cx="362146" cy="386598"/>
            <a:chOff x="9159875" y="1647825"/>
            <a:chExt cx="434975" cy="464344"/>
          </a:xfrm>
          <a:solidFill>
            <a:schemeClr val="bg1"/>
          </a:solidFill>
        </p:grpSpPr>
        <p:sp>
          <p:nvSpPr>
            <p:cNvPr id="25" name="AutoShape 78"/>
            <p:cNvSpPr/>
            <p:nvPr/>
          </p:nvSpPr>
          <p:spPr bwMode="auto">
            <a:xfrm>
              <a:off x="9159875" y="1647825"/>
              <a:ext cx="434975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18900"/>
                  </a:moveTo>
                  <a:cubicBezTo>
                    <a:pt x="20160" y="19643"/>
                    <a:pt x="19513" y="20249"/>
                    <a:pt x="18720" y="20249"/>
                  </a:cubicBezTo>
                  <a:lnTo>
                    <a:pt x="2880" y="20249"/>
                  </a:lnTo>
                  <a:cubicBezTo>
                    <a:pt x="2086" y="20249"/>
                    <a:pt x="1440" y="19643"/>
                    <a:pt x="1440" y="18900"/>
                  </a:cubicBezTo>
                  <a:lnTo>
                    <a:pt x="1440" y="2700"/>
                  </a:lnTo>
                  <a:cubicBezTo>
                    <a:pt x="1440" y="1955"/>
                    <a:pt x="2086" y="1350"/>
                    <a:pt x="2880" y="1350"/>
                  </a:cubicBezTo>
                  <a:lnTo>
                    <a:pt x="18720" y="1350"/>
                  </a:lnTo>
                  <a:cubicBezTo>
                    <a:pt x="19513" y="1350"/>
                    <a:pt x="20160" y="1955"/>
                    <a:pt x="20160" y="2700"/>
                  </a:cubicBezTo>
                  <a:cubicBezTo>
                    <a:pt x="20160" y="2700"/>
                    <a:pt x="20160" y="18900"/>
                    <a:pt x="20160" y="18900"/>
                  </a:cubicBezTo>
                  <a:close/>
                  <a:moveTo>
                    <a:pt x="18720" y="0"/>
                  </a:moveTo>
                  <a:lnTo>
                    <a:pt x="2880" y="0"/>
                  </a:lnTo>
                  <a:cubicBezTo>
                    <a:pt x="1289" y="0"/>
                    <a:pt x="0" y="1208"/>
                    <a:pt x="0" y="2700"/>
                  </a:cubicBezTo>
                  <a:lnTo>
                    <a:pt x="0" y="18900"/>
                  </a:lnTo>
                  <a:cubicBezTo>
                    <a:pt x="0" y="20391"/>
                    <a:pt x="1289" y="21599"/>
                    <a:pt x="2880" y="21599"/>
                  </a:cubicBezTo>
                  <a:lnTo>
                    <a:pt x="18720" y="21599"/>
                  </a:lnTo>
                  <a:cubicBezTo>
                    <a:pt x="20310" y="21599"/>
                    <a:pt x="21599" y="20391"/>
                    <a:pt x="21599" y="18900"/>
                  </a:cubicBezTo>
                  <a:lnTo>
                    <a:pt x="21599" y="2700"/>
                  </a:lnTo>
                  <a:cubicBezTo>
                    <a:pt x="21599" y="1208"/>
                    <a:pt x="20310" y="0"/>
                    <a:pt x="1872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6" name="AutoShape 79"/>
            <p:cNvSpPr/>
            <p:nvPr/>
          </p:nvSpPr>
          <p:spPr bwMode="auto">
            <a:xfrm>
              <a:off x="9217819" y="1705769"/>
              <a:ext cx="319088" cy="2905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18" y="20519"/>
                  </a:moveTo>
                  <a:lnTo>
                    <a:pt x="14053" y="16248"/>
                  </a:lnTo>
                  <a:lnTo>
                    <a:pt x="16690" y="12959"/>
                  </a:lnTo>
                  <a:lnTo>
                    <a:pt x="20618" y="17689"/>
                  </a:lnTo>
                  <a:lnTo>
                    <a:pt x="20618" y="20519"/>
                  </a:lnTo>
                  <a:cubicBezTo>
                    <a:pt x="20618" y="20519"/>
                    <a:pt x="17418" y="20519"/>
                    <a:pt x="17418" y="20519"/>
                  </a:cubicBezTo>
                  <a:close/>
                  <a:moveTo>
                    <a:pt x="981" y="11446"/>
                  </a:moveTo>
                  <a:lnTo>
                    <a:pt x="4909" y="6479"/>
                  </a:lnTo>
                  <a:lnTo>
                    <a:pt x="12828" y="16353"/>
                  </a:lnTo>
                  <a:lnTo>
                    <a:pt x="13398" y="17064"/>
                  </a:lnTo>
                  <a:lnTo>
                    <a:pt x="16109" y="20519"/>
                  </a:lnTo>
                  <a:lnTo>
                    <a:pt x="981" y="20519"/>
                  </a:lnTo>
                  <a:cubicBezTo>
                    <a:pt x="981" y="20519"/>
                    <a:pt x="981" y="11446"/>
                    <a:pt x="981" y="11446"/>
                  </a:cubicBezTo>
                  <a:close/>
                  <a:moveTo>
                    <a:pt x="20618" y="1080"/>
                  </a:moveTo>
                  <a:lnTo>
                    <a:pt x="20618" y="16058"/>
                  </a:lnTo>
                  <a:lnTo>
                    <a:pt x="17427" y="12244"/>
                  </a:lnTo>
                  <a:cubicBezTo>
                    <a:pt x="17240" y="12012"/>
                    <a:pt x="16972" y="11879"/>
                    <a:pt x="16690" y="11879"/>
                  </a:cubicBezTo>
                  <a:cubicBezTo>
                    <a:pt x="16409" y="11879"/>
                    <a:pt x="16141" y="12012"/>
                    <a:pt x="15954" y="12244"/>
                  </a:cubicBezTo>
                  <a:lnTo>
                    <a:pt x="13399" y="15432"/>
                  </a:lnTo>
                  <a:lnTo>
                    <a:pt x="5645" y="5764"/>
                  </a:lnTo>
                  <a:cubicBezTo>
                    <a:pt x="5458" y="5532"/>
                    <a:pt x="5190" y="5400"/>
                    <a:pt x="4909" y="5400"/>
                  </a:cubicBezTo>
                  <a:cubicBezTo>
                    <a:pt x="4627" y="5400"/>
                    <a:pt x="4359" y="5532"/>
                    <a:pt x="4172" y="5764"/>
                  </a:cubicBezTo>
                  <a:lnTo>
                    <a:pt x="981" y="9812"/>
                  </a:lnTo>
                  <a:lnTo>
                    <a:pt x="981" y="1080"/>
                  </a:lnTo>
                  <a:cubicBezTo>
                    <a:pt x="981" y="1080"/>
                    <a:pt x="20618" y="1080"/>
                    <a:pt x="20618" y="1080"/>
                  </a:cubicBezTo>
                  <a:close/>
                  <a:moveTo>
                    <a:pt x="20618" y="0"/>
                  </a:moveTo>
                  <a:lnTo>
                    <a:pt x="981" y="0"/>
                  </a:lnTo>
                  <a:cubicBezTo>
                    <a:pt x="439" y="0"/>
                    <a:pt x="0" y="483"/>
                    <a:pt x="0" y="1080"/>
                  </a:cubicBezTo>
                  <a:lnTo>
                    <a:pt x="0" y="20519"/>
                  </a:lnTo>
                  <a:cubicBezTo>
                    <a:pt x="0" y="21116"/>
                    <a:pt x="439" y="21599"/>
                    <a:pt x="981" y="21599"/>
                  </a:cubicBezTo>
                  <a:lnTo>
                    <a:pt x="20618" y="21599"/>
                  </a:lnTo>
                  <a:cubicBezTo>
                    <a:pt x="21160" y="21599"/>
                    <a:pt x="21600" y="21116"/>
                    <a:pt x="21600" y="20519"/>
                  </a:cubicBezTo>
                  <a:lnTo>
                    <a:pt x="21600" y="1080"/>
                  </a:lnTo>
                  <a:cubicBezTo>
                    <a:pt x="21600" y="483"/>
                    <a:pt x="21160" y="0"/>
                    <a:pt x="2061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27" name="AutoShape 80"/>
            <p:cNvSpPr/>
            <p:nvPr/>
          </p:nvSpPr>
          <p:spPr bwMode="auto">
            <a:xfrm>
              <a:off x="9391650" y="1749425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3600"/>
                  </a:moveTo>
                  <a:cubicBezTo>
                    <a:pt x="14769" y="3600"/>
                    <a:pt x="17999" y="6827"/>
                    <a:pt x="17999" y="10800"/>
                  </a:cubicBezTo>
                  <a:cubicBezTo>
                    <a:pt x="17999" y="14769"/>
                    <a:pt x="14769" y="18000"/>
                    <a:pt x="10800" y="18000"/>
                  </a:cubicBezTo>
                  <a:cubicBezTo>
                    <a:pt x="6830" y="18000"/>
                    <a:pt x="3600" y="14769"/>
                    <a:pt x="3600" y="10800"/>
                  </a:cubicBezTo>
                  <a:cubicBezTo>
                    <a:pt x="3600" y="6827"/>
                    <a:pt x="6830" y="3600"/>
                    <a:pt x="10800" y="3600"/>
                  </a:cubicBezTo>
                  <a:moveTo>
                    <a:pt x="10800" y="21599"/>
                  </a:moveTo>
                  <a:cubicBezTo>
                    <a:pt x="16766" y="21599"/>
                    <a:pt x="21600" y="16762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  <a:cubicBezTo>
                    <a:pt x="4833" y="0"/>
                    <a:pt x="0" y="4833"/>
                    <a:pt x="0" y="10800"/>
                  </a:cubicBezTo>
                  <a:cubicBezTo>
                    <a:pt x="0" y="16762"/>
                    <a:pt x="483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103492" y="5236642"/>
            <a:ext cx="387259" cy="32580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29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0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1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7035037" y="5206241"/>
            <a:ext cx="386598" cy="386598"/>
            <a:chOff x="4439444" y="1652588"/>
            <a:chExt cx="464344" cy="464344"/>
          </a:xfrm>
          <a:solidFill>
            <a:schemeClr val="bg1"/>
          </a:solidFill>
        </p:grpSpPr>
        <p:sp>
          <p:nvSpPr>
            <p:cNvPr id="33" name="AutoShape 136"/>
            <p:cNvSpPr/>
            <p:nvPr/>
          </p:nvSpPr>
          <p:spPr bwMode="auto">
            <a:xfrm>
              <a:off x="4686300" y="1710532"/>
              <a:ext cx="152400" cy="1524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4" name="AutoShape 137"/>
            <p:cNvSpPr/>
            <p:nvPr/>
          </p:nvSpPr>
          <p:spPr bwMode="auto">
            <a:xfrm>
              <a:off x="4439444" y="1652588"/>
              <a:ext cx="464344" cy="464344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5" name="AutoShape 138"/>
            <p:cNvSpPr/>
            <p:nvPr/>
          </p:nvSpPr>
          <p:spPr bwMode="auto">
            <a:xfrm>
              <a:off x="4686300" y="1652588"/>
              <a:ext cx="217488" cy="217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965922" y="5260340"/>
            <a:ext cx="386598" cy="302009"/>
            <a:chOff x="2581275" y="1710532"/>
            <a:chExt cx="464344" cy="362744"/>
          </a:xfrm>
          <a:solidFill>
            <a:schemeClr val="bg1"/>
          </a:solidFill>
        </p:grpSpPr>
        <p:sp>
          <p:nvSpPr>
            <p:cNvPr id="37" name="AutoShape 140"/>
            <p:cNvSpPr/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8" name="AutoShape 141"/>
            <p:cNvSpPr/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39" name="AutoShape 142"/>
            <p:cNvSpPr/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0" name="AutoShape 143"/>
            <p:cNvSpPr/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1" name="AutoShape 144"/>
            <p:cNvSpPr/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2" name="AutoShape 145"/>
            <p:cNvSpPr/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43" name="AutoShape 146"/>
            <p:cNvSpPr/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5800147" y="5858408"/>
            <a:ext cx="718145" cy="1350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869265" y="5858407"/>
            <a:ext cx="718145" cy="1350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943995" y="5858407"/>
            <a:ext cx="718145" cy="1350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0077597" y="5854862"/>
            <a:ext cx="718145" cy="1350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008483" y="5855290"/>
            <a:ext cx="718145" cy="13503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181608" y="2084768"/>
            <a:ext cx="371897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96%</a:t>
            </a:r>
            <a:endParaRPr lang="en-GB" sz="14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973272" y="3211997"/>
            <a:ext cx="371897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50%</a:t>
            </a:r>
            <a:endParaRPr lang="en-GB" sz="14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041525" y="3744885"/>
            <a:ext cx="371897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35%</a:t>
            </a:r>
            <a:endParaRPr lang="en-GB" sz="14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10248917" y="3269140"/>
            <a:ext cx="371897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46%</a:t>
            </a:r>
            <a:endParaRPr lang="en-GB" sz="14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090026" y="2586094"/>
            <a:ext cx="371897" cy="23660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82%</a:t>
            </a:r>
            <a:endParaRPr lang="en-GB" sz="140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1962595" y="3342273"/>
            <a:ext cx="1256754" cy="23621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962489" y="4083785"/>
            <a:ext cx="528991" cy="3380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85%</a:t>
            </a:r>
            <a:endParaRPr lang="en-GB" sz="20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958204" y="3587254"/>
            <a:ext cx="3510358" cy="281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484057" y="4137242"/>
            <a:ext cx="1694091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请替换文字内容</a:t>
            </a:r>
            <a:endParaRPr lang="en-GB" altLang="zh-CN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958203" y="4409488"/>
            <a:ext cx="3510360" cy="281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2033099" y="4889858"/>
            <a:ext cx="342443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/>
          <p:cNvGrpSpPr/>
          <p:nvPr/>
        </p:nvGrpSpPr>
        <p:grpSpPr>
          <a:xfrm>
            <a:off x="2108270" y="5195081"/>
            <a:ext cx="425258" cy="425258"/>
            <a:chOff x="3510757" y="2582069"/>
            <a:chExt cx="464344" cy="464344"/>
          </a:xfrm>
          <a:solidFill>
            <a:schemeClr val="accent4"/>
          </a:solidFill>
        </p:grpSpPr>
        <p:sp>
          <p:nvSpPr>
            <p:cNvPr id="61" name="AutoShape 126"/>
            <p:cNvSpPr/>
            <p:nvPr/>
          </p:nvSpPr>
          <p:spPr bwMode="auto">
            <a:xfrm>
              <a:off x="3510757" y="258206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  <p:sp>
          <p:nvSpPr>
            <p:cNvPr id="62" name="AutoShape 127"/>
            <p:cNvSpPr/>
            <p:nvPr/>
          </p:nvSpPr>
          <p:spPr bwMode="auto">
            <a:xfrm>
              <a:off x="3698875" y="2654300"/>
              <a:ext cx="109538" cy="1087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8915" hangingPunct="0">
                <a:lnSpc>
                  <a:spcPct val="120000"/>
                </a:lnSpc>
              </a:pPr>
              <a:endParaRPr lang="en-US" sz="8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>
            <a:off x="2641735" y="5169346"/>
            <a:ext cx="2777089" cy="430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1967997" y="5737139"/>
            <a:ext cx="3450827" cy="281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Please replace text, click add relevant headline, modify the text content, also can copy your content to this directly.</a:t>
            </a:r>
            <a:endParaRPr lang="en-GB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80973" y="267892"/>
            <a:ext cx="2564805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点击添加相关标题文字</a:t>
            </a:r>
            <a:endParaRPr lang="zh-CN" altLang="en-US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880973" y="586014"/>
            <a:ext cx="1899559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963930"/>
            <a:r>
              <a:rPr lang="en-US" altLang="zh-CN" sz="105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ADD RELATED TITLE WORDS</a:t>
            </a:r>
            <a:endParaRPr lang="zh-CN" altLang="en-US" sz="105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00"/>
                            </p:stCondLst>
                            <p:childTnLst>
                              <p:par>
                                <p:cTn id="1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"/>
                            </p:stCondLst>
                            <p:childTnLst>
                              <p:par>
                                <p:cTn id="1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3000"/>
                            </p:stCondLst>
                            <p:childTnLst>
                              <p:par>
                                <p:cTn id="1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3500"/>
                            </p:stCondLst>
                            <p:childTnLst>
                              <p:par>
                                <p:cTn id="1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4000"/>
                            </p:stCondLst>
                            <p:childTnLst>
                              <p:par>
                                <p:cTn id="1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4500"/>
                            </p:stCondLst>
                            <p:childTnLst>
                              <p:par>
                                <p:cTn id="1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63" grpId="0"/>
      <p:bldP spid="64" grpId="0"/>
    </p:bldLst>
  </p:timing>
</p:sld>
</file>

<file path=ppt/tags/tag1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夏雨家 https://xnwe.taobao.com/">
  <a:themeElements>
    <a:clrScheme name="自定义 26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C7D3"/>
      </a:accent1>
      <a:accent2>
        <a:srgbClr val="0FC7D3"/>
      </a:accent2>
      <a:accent3>
        <a:srgbClr val="113A52"/>
      </a:accent3>
      <a:accent4>
        <a:srgbClr val="0FC7D3"/>
      </a:accent4>
      <a:accent5>
        <a:srgbClr val="0FC7D3"/>
      </a:accent5>
      <a:accent6>
        <a:srgbClr val="113A52"/>
      </a:accent6>
      <a:hlink>
        <a:srgbClr val="0FC7D3"/>
      </a:hlink>
      <a:folHlink>
        <a:srgbClr val="0FC7D3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7885</Words>
  <Application>WPS 演示</Application>
  <PresentationFormat>自定义</PresentationFormat>
  <Paragraphs>426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40" baseType="lpstr">
      <vt:lpstr>Arial</vt:lpstr>
      <vt:lpstr>方正书宋_GBK</vt:lpstr>
      <vt:lpstr>Wingdings</vt:lpstr>
      <vt:lpstr>Calibri</vt:lpstr>
      <vt:lpstr>宋体</vt:lpstr>
      <vt:lpstr>微软雅黑</vt:lpstr>
      <vt:lpstr>Arial Narrow</vt:lpstr>
      <vt:lpstr>Arial</vt:lpstr>
      <vt:lpstr>Source Sans Pro Light</vt:lpstr>
      <vt:lpstr>MS PGothic</vt:lpstr>
      <vt:lpstr>黑体-简</vt:lpstr>
      <vt:lpstr>宋体</vt:lpstr>
      <vt:lpstr>Arial Unicode MS</vt:lpstr>
      <vt:lpstr>Helvetica Neue</vt:lpstr>
      <vt:lpstr>宋体-简</vt:lpstr>
      <vt:lpstr>Calibri Light</vt:lpstr>
      <vt:lpstr>苹方-简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bt612.pptx</dc:title>
  <dc:creator/>
  <cp:lastModifiedBy>adothraki</cp:lastModifiedBy>
  <cp:revision>4</cp:revision>
  <dcterms:created xsi:type="dcterms:W3CDTF">2018-11-08T00:27:38Z</dcterms:created>
  <dcterms:modified xsi:type="dcterms:W3CDTF">2018-11-08T00:27:38Z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